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6858000" cx="12192000"/>
  <p:notesSz cx="6858000" cy="9144000"/>
  <p:embeddedFontLst>
    <p:embeddedFont>
      <p:font typeface="Gill Sans"/>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2B86F37-302D-4813-8105-5BD473347863}">
  <a:tblStyle styleId="{12B86F37-302D-4813-8105-5BD473347863}" styleName="Table_0">
    <a:wholeTbl>
      <a:tcTxStyle b="off" i="off">
        <a:font>
          <a:latin typeface="Gill Sans MT"/>
          <a:ea typeface="Gill Sans MT"/>
          <a:cs typeface="Gill Sans MT"/>
        </a:font>
        <a:schemeClr val="dk1"/>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tcStyle>
        <a:tcBdr>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tcBdr>
      </a:tcStyle>
    </a:band1H>
    <a:band2H>
      <a:tcTxStyle/>
    </a:band2H>
    <a:band1V>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cBdr>
      </a:tcStyle>
    </a:band1V>
    <a:band2V>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cBdr>
      </a:tcStyle>
    </a:band2V>
    <a:lastCol>
      <a:tcTxStyle b="on" i="off"/>
    </a:lastCol>
    <a:firstCol>
      <a:tcTxStyle b="on" i="off"/>
    </a:firstCol>
    <a:lastRow>
      <a:tcTxStyle b="on" i="off"/>
      <a:tcStyle>
        <a:tcBdr>
          <a:top>
            <a:ln cap="flat" cmpd="sng" w="50800">
              <a:solidFill>
                <a:schemeClr val="accent6"/>
              </a:solidFill>
              <a:prstDash val="solid"/>
              <a:round/>
              <a:headEnd len="sm" w="sm" type="none"/>
              <a:tailEnd len="sm" w="sm" type="none"/>
            </a:ln>
          </a:top>
        </a:tcBdr>
      </a:tcStyle>
    </a:lastRow>
    <a:seCell>
      <a:tcTxStyle/>
    </a:seCell>
    <a:swCell>
      <a:tcTxStyle/>
    </a:swCell>
    <a:firstRow>
      <a:tcTxStyle b="on" i="off">
        <a:font>
          <a:latin typeface="Gill Sans MT"/>
          <a:ea typeface="Gill Sans MT"/>
          <a:cs typeface="Gill Sans MT"/>
        </a:font>
        <a:schemeClr val="lt1"/>
      </a:tcTxStyle>
      <a:tcStyle>
        <a:fill>
          <a:solidFill>
            <a:schemeClr val="accent6"/>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GillSans-bold.fntdata"/><Relationship Id="rId27" Type="http://schemas.openxmlformats.org/officeDocument/2006/relationships/font" Target="fonts/GillSans-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2" name="Google Shape;192;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7" name="Google Shape;287;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8" name="Google Shape;288;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4" name="Google Shape;294;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5" name="Google Shape;295;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1ee6db21ca_3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1ee6db21ca_3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g31ee6db21ca_3_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1ee6db21ca_3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1ee6db21ca_3_3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 name="Google Shape;309;g31ee6db21ca_3_3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5" name="Google Shape;315;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3" name="Google Shape;323;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0" name="Google Shape;330;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1ee6db21ca_3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31ee6db21ca_3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g31ee6db21ca_3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31ee6db21ca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31ee6db21ca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6" name="Google Shape;346;g31ee6db21ca_0_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31ee6db21ca_3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31ee6db21ca_3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g31ee6db21ca_3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6" name="Google Shape;206;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9" name="Google Shape;359;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3" name="Google Shape;21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7" name="Google Shape;227;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1" name="Google Shape;241;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1ee6db21ca_3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1ee6db21ca_3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g31ee6db21ca_3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1ee6db21ca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1ee6db21ca_0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g31ee6db21ca_0_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6" name="Google Shape;26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3" name="Google Shape;27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 name="Google Shape;274;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spTree>
      <p:nvGrpSpPr>
        <p:cNvPr id="22" name="Shape 22"/>
        <p:cNvGrpSpPr/>
        <p:nvPr/>
      </p:nvGrpSpPr>
      <p:grpSpPr>
        <a:xfrm>
          <a:off x="0" y="0"/>
          <a:ext cx="0" cy="0"/>
          <a:chOff x="0" y="0"/>
          <a:chExt cx="0" cy="0"/>
        </a:xfrm>
      </p:grpSpPr>
      <p:sp>
        <p:nvSpPr>
          <p:cNvPr id="23" name="Google Shape;23;p2"/>
          <p:cNvSpPr txBox="1"/>
          <p:nvPr>
            <p:ph type="ctrTitle"/>
          </p:nvPr>
        </p:nvSpPr>
        <p:spPr>
          <a:xfrm>
            <a:off x="457200" y="1070901"/>
            <a:ext cx="11265407" cy="1499616"/>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FEFEFE"/>
              </a:buClr>
              <a:buSzPts val="2800"/>
              <a:buFont typeface="Gill San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
          <p:cNvSpPr/>
          <p:nvPr>
            <p:ph idx="2" type="pic"/>
          </p:nvPr>
        </p:nvSpPr>
        <p:spPr>
          <a:xfrm>
            <a:off x="448055" y="3103684"/>
            <a:ext cx="11274551" cy="3287971"/>
          </a:xfrm>
          <a:prstGeom prst="rect">
            <a:avLst/>
          </a:prstGeom>
          <a:solidFill>
            <a:schemeClr val="accent2"/>
          </a:solid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table">
  <p:cSld name="Content + table">
    <p:spTree>
      <p:nvGrpSpPr>
        <p:cNvPr id="86" name="Shape 86"/>
        <p:cNvGrpSpPr/>
        <p:nvPr/>
      </p:nvGrpSpPr>
      <p:grpSpPr>
        <a:xfrm>
          <a:off x="0" y="0"/>
          <a:ext cx="0" cy="0"/>
          <a:chOff x="0" y="0"/>
          <a:chExt cx="0" cy="0"/>
        </a:xfrm>
      </p:grpSpPr>
      <p:sp>
        <p:nvSpPr>
          <p:cNvPr id="87" name="Google Shape;87;p12"/>
          <p:cNvSpPr txBox="1"/>
          <p:nvPr>
            <p:ph type="title"/>
          </p:nvPr>
        </p:nvSpPr>
        <p:spPr>
          <a:xfrm>
            <a:off x="447040" y="725444"/>
            <a:ext cx="11277600" cy="1044253"/>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2"/>
          <p:cNvSpPr txBox="1"/>
          <p:nvPr>
            <p:ph idx="1" type="body"/>
          </p:nvPr>
        </p:nvSpPr>
        <p:spPr>
          <a:xfrm>
            <a:off x="457200" y="2245360"/>
            <a:ext cx="3342640" cy="399288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656"/>
              <a:buNone/>
              <a:defRPr/>
            </a:lvl1pPr>
            <a:lvl2pPr indent="-228600" lvl="1" marL="914400" algn="l">
              <a:spcBef>
                <a:spcPts val="600"/>
              </a:spcBef>
              <a:spcAft>
                <a:spcPts val="0"/>
              </a:spcAft>
              <a:buSzPts val="1472"/>
              <a:buNone/>
              <a:defRPr/>
            </a:lvl2pPr>
            <a:lvl3pPr indent="-228600" lvl="2" marL="1371600" algn="l">
              <a:spcBef>
                <a:spcPts val="600"/>
              </a:spcBef>
              <a:spcAft>
                <a:spcPts val="0"/>
              </a:spcAft>
              <a:buSzPts val="1288"/>
              <a:buNone/>
              <a:defRPr/>
            </a:lvl3pPr>
            <a:lvl4pPr indent="-228600" lvl="3" marL="1828800" algn="l">
              <a:spcBef>
                <a:spcPts val="600"/>
              </a:spcBef>
              <a:spcAft>
                <a:spcPts val="0"/>
              </a:spcAft>
              <a:buSzPts val="1104"/>
              <a:buNone/>
              <a:defRPr/>
            </a:lvl4pPr>
            <a:lvl5pPr indent="-228600" lvl="4" marL="2286000" algn="l">
              <a:spcBef>
                <a:spcPts val="600"/>
              </a:spcBef>
              <a:spcAft>
                <a:spcPts val="0"/>
              </a:spcAft>
              <a:buSzPts val="1104"/>
              <a:buNone/>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89" name="Google Shape;89;p12"/>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2"/>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12"/>
          <p:cNvSpPr txBox="1"/>
          <p:nvPr>
            <p:ph idx="12" type="sldNum"/>
          </p:nvPr>
        </p:nvSpPr>
        <p:spPr>
          <a:xfrm>
            <a:off x="1068229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2">
  <p:cSld name="Two Content 2">
    <p:spTree>
      <p:nvGrpSpPr>
        <p:cNvPr id="92" name="Shape 92"/>
        <p:cNvGrpSpPr/>
        <p:nvPr/>
      </p:nvGrpSpPr>
      <p:grpSpPr>
        <a:xfrm>
          <a:off x="0" y="0"/>
          <a:ext cx="0" cy="0"/>
          <a:chOff x="0" y="0"/>
          <a:chExt cx="0" cy="0"/>
        </a:xfrm>
      </p:grpSpPr>
      <p:sp>
        <p:nvSpPr>
          <p:cNvPr id="93" name="Google Shape;93;p13"/>
          <p:cNvSpPr txBox="1"/>
          <p:nvPr>
            <p:ph type="title"/>
          </p:nvPr>
        </p:nvSpPr>
        <p:spPr>
          <a:xfrm>
            <a:off x="457200" y="690880"/>
            <a:ext cx="11267440" cy="11430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3F3F3F"/>
              </a:buClr>
              <a:buSzPts val="2800"/>
              <a:buFont typeface="Gill San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3"/>
          <p:cNvSpPr txBox="1"/>
          <p:nvPr>
            <p:ph idx="1" type="body"/>
          </p:nvPr>
        </p:nvSpPr>
        <p:spPr>
          <a:xfrm>
            <a:off x="457200" y="2318490"/>
            <a:ext cx="7371083" cy="3633047"/>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656"/>
              <a:buNone/>
              <a:defRPr sz="1800"/>
            </a:lvl1pPr>
            <a:lvl2pPr indent="-333756" lvl="1" marL="914400" algn="l">
              <a:spcBef>
                <a:spcPts val="600"/>
              </a:spcBef>
              <a:spcAft>
                <a:spcPts val="0"/>
              </a:spcAft>
              <a:buSzPts val="1656"/>
              <a:buChar char="◼"/>
              <a:defRPr sz="1800"/>
            </a:lvl2pPr>
            <a:lvl3pPr indent="-333756" lvl="2" marL="1371600" algn="l">
              <a:spcBef>
                <a:spcPts val="600"/>
              </a:spcBef>
              <a:spcAft>
                <a:spcPts val="0"/>
              </a:spcAft>
              <a:buSzPts val="1656"/>
              <a:buChar char="◼"/>
              <a:defRPr sz="1800"/>
            </a:lvl3pPr>
            <a:lvl4pPr indent="-333756" lvl="3" marL="1828800" algn="l">
              <a:spcBef>
                <a:spcPts val="600"/>
              </a:spcBef>
              <a:spcAft>
                <a:spcPts val="0"/>
              </a:spcAft>
              <a:buSzPts val="1656"/>
              <a:buChar char="◼"/>
              <a:defRPr sz="1800"/>
            </a:lvl4pPr>
            <a:lvl5pPr indent="-333756" lvl="4" marL="2286000" algn="l">
              <a:spcBef>
                <a:spcPts val="600"/>
              </a:spcBef>
              <a:spcAft>
                <a:spcPts val="0"/>
              </a:spcAft>
              <a:buSzPts val="1656"/>
              <a:buChar char="◼"/>
              <a:defRPr sz="1800"/>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95" name="Google Shape;95;p13"/>
          <p:cNvSpPr txBox="1"/>
          <p:nvPr>
            <p:ph idx="2" type="body"/>
          </p:nvPr>
        </p:nvSpPr>
        <p:spPr>
          <a:xfrm>
            <a:off x="7993378" y="2318490"/>
            <a:ext cx="3731262" cy="3633047"/>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Font typeface="Gill Sans"/>
              <a:buAutoNum type="arabicPeriod"/>
              <a:defRPr sz="1800"/>
            </a:lvl1pPr>
            <a:lvl2pPr indent="-333756" lvl="1" marL="914400" algn="l">
              <a:spcBef>
                <a:spcPts val="600"/>
              </a:spcBef>
              <a:spcAft>
                <a:spcPts val="0"/>
              </a:spcAft>
              <a:buSzPts val="1656"/>
              <a:buFont typeface="Gill Sans"/>
              <a:buAutoNum type="alphaLcPeriod"/>
              <a:defRPr sz="1800"/>
            </a:lvl2pPr>
            <a:lvl3pPr indent="-333756" lvl="2" marL="1371600" algn="l">
              <a:spcBef>
                <a:spcPts val="600"/>
              </a:spcBef>
              <a:spcAft>
                <a:spcPts val="0"/>
              </a:spcAft>
              <a:buSzPts val="1656"/>
              <a:buFont typeface="Gill Sans"/>
              <a:buAutoNum type="arabicPeriod"/>
              <a:defRPr sz="1800"/>
            </a:lvl3pPr>
            <a:lvl4pPr indent="-333756" lvl="3" marL="1828800" algn="l">
              <a:spcBef>
                <a:spcPts val="600"/>
              </a:spcBef>
              <a:spcAft>
                <a:spcPts val="0"/>
              </a:spcAft>
              <a:buSzPts val="1656"/>
              <a:buFont typeface="Gill Sans"/>
              <a:buAutoNum type="alphaLcParenR"/>
              <a:defRPr sz="1800"/>
            </a:lvl4pPr>
            <a:lvl5pPr indent="-333756" lvl="4" marL="2286000" algn="l">
              <a:spcBef>
                <a:spcPts val="600"/>
              </a:spcBef>
              <a:spcAft>
                <a:spcPts val="0"/>
              </a:spcAft>
              <a:buSzPts val="1656"/>
              <a:buFont typeface="Gill Sans"/>
              <a:buAutoNum type="romanLcPeriod"/>
              <a:defRPr sz="1800"/>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96" name="Google Shape;96;p13"/>
          <p:cNvSpPr txBox="1"/>
          <p:nvPr>
            <p:ph idx="11" type="ftr"/>
          </p:nvPr>
        </p:nvSpPr>
        <p:spPr>
          <a:xfrm>
            <a:off x="457200" y="6423914"/>
            <a:ext cx="704120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13"/>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3"/>
          <p:cNvSpPr txBox="1"/>
          <p:nvPr>
            <p:ph idx="12" type="sldNum"/>
          </p:nvPr>
        </p:nvSpPr>
        <p:spPr>
          <a:xfrm>
            <a:off x="10558300" y="6423914"/>
            <a:ext cx="116634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Table">
    <p:spTree>
      <p:nvGrpSpPr>
        <p:cNvPr id="99" name="Shape 99"/>
        <p:cNvGrpSpPr/>
        <p:nvPr/>
      </p:nvGrpSpPr>
      <p:grpSpPr>
        <a:xfrm>
          <a:off x="0" y="0"/>
          <a:ext cx="0" cy="0"/>
          <a:chOff x="0" y="0"/>
          <a:chExt cx="0" cy="0"/>
        </a:xfrm>
      </p:grpSpPr>
      <p:sp>
        <p:nvSpPr>
          <p:cNvPr id="100" name="Google Shape;100;p14"/>
          <p:cNvSpPr txBox="1"/>
          <p:nvPr>
            <p:ph type="title"/>
          </p:nvPr>
        </p:nvSpPr>
        <p:spPr>
          <a:xfrm>
            <a:off x="457199" y="705124"/>
            <a:ext cx="11272649" cy="1062716"/>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14"/>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14"/>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14"/>
          <p:cNvSpPr txBox="1"/>
          <p:nvPr>
            <p:ph idx="12" type="sldNum"/>
          </p:nvPr>
        </p:nvSpPr>
        <p:spPr>
          <a:xfrm>
            <a:off x="10558300" y="6423914"/>
            <a:ext cx="1171548"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4" name="Shape 104"/>
        <p:cNvGrpSpPr/>
        <p:nvPr/>
      </p:nvGrpSpPr>
      <p:grpSpPr>
        <a:xfrm>
          <a:off x="0" y="0"/>
          <a:ext cx="0" cy="0"/>
          <a:chOff x="0" y="0"/>
          <a:chExt cx="0" cy="0"/>
        </a:xfrm>
      </p:grpSpPr>
      <p:sp>
        <p:nvSpPr>
          <p:cNvPr id="105" name="Google Shape;105;p15"/>
          <p:cNvSpPr/>
          <p:nvPr/>
        </p:nvSpPr>
        <p:spPr>
          <a:xfrm>
            <a:off x="446534" y="3085764"/>
            <a:ext cx="11298932" cy="3338149"/>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txBox="1"/>
          <p:nvPr>
            <p:ph type="ctrTitle"/>
          </p:nvPr>
        </p:nvSpPr>
        <p:spPr>
          <a:xfrm>
            <a:off x="581191" y="1020431"/>
            <a:ext cx="10993549" cy="1475013"/>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3F3F3F"/>
              </a:buClr>
              <a:buSzPts val="3600"/>
              <a:buFont typeface="Gill Sans"/>
              <a:buNone/>
              <a:defRPr sz="360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15"/>
          <p:cNvSpPr txBox="1"/>
          <p:nvPr>
            <p:ph idx="1" type="subTitle"/>
          </p:nvPr>
        </p:nvSpPr>
        <p:spPr>
          <a:xfrm>
            <a:off x="581194" y="2495445"/>
            <a:ext cx="10993546" cy="590321"/>
          </a:xfrm>
          <a:prstGeom prst="rect">
            <a:avLst/>
          </a:prstGeom>
          <a:noFill/>
          <a:ln>
            <a:noFill/>
          </a:ln>
        </p:spPr>
        <p:txBody>
          <a:bodyPr anchorCtr="0" anchor="t" bIns="45700" lIns="91425" spcFirstLastPara="1" rIns="91425" wrap="square" tIns="45700">
            <a:normAutofit/>
          </a:bodyPr>
          <a:lstStyle>
            <a:lvl1pPr lvl="0" algn="l">
              <a:spcBef>
                <a:spcPts val="320"/>
              </a:spcBef>
              <a:spcAft>
                <a:spcPts val="0"/>
              </a:spcAft>
              <a:buSzPts val="1472"/>
              <a:buNone/>
              <a:defRPr sz="1600" cap="none">
                <a:solidFill>
                  <a:schemeClr val="accent1"/>
                </a:solidFill>
              </a:defRPr>
            </a:lvl1pPr>
            <a:lvl2pPr lvl="1" algn="ctr">
              <a:spcBef>
                <a:spcPts val="600"/>
              </a:spcBef>
              <a:spcAft>
                <a:spcPts val="0"/>
              </a:spcAft>
              <a:buSzPts val="1472"/>
              <a:buNone/>
              <a:defRPr>
                <a:solidFill>
                  <a:srgbClr val="888888"/>
                </a:solidFill>
              </a:defRPr>
            </a:lvl2pPr>
            <a:lvl3pPr lvl="2" algn="ctr">
              <a:spcBef>
                <a:spcPts val="600"/>
              </a:spcBef>
              <a:spcAft>
                <a:spcPts val="0"/>
              </a:spcAft>
              <a:buSzPts val="1288"/>
              <a:buNone/>
              <a:defRPr>
                <a:solidFill>
                  <a:srgbClr val="888888"/>
                </a:solidFill>
              </a:defRPr>
            </a:lvl3pPr>
            <a:lvl4pPr lvl="3" algn="ctr">
              <a:spcBef>
                <a:spcPts val="600"/>
              </a:spcBef>
              <a:spcAft>
                <a:spcPts val="0"/>
              </a:spcAft>
              <a:buSzPts val="1104"/>
              <a:buNone/>
              <a:defRPr>
                <a:solidFill>
                  <a:srgbClr val="888888"/>
                </a:solidFill>
              </a:defRPr>
            </a:lvl4pPr>
            <a:lvl5pPr lvl="4" algn="ctr">
              <a:spcBef>
                <a:spcPts val="600"/>
              </a:spcBef>
              <a:spcAft>
                <a:spcPts val="0"/>
              </a:spcAft>
              <a:buSzPts val="1104"/>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p:txBody>
      </p:sp>
      <p:sp>
        <p:nvSpPr>
          <p:cNvPr id="108" name="Google Shape;108;p15"/>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5"/>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15"/>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1" name="Shape 111"/>
        <p:cNvGrpSpPr/>
        <p:nvPr/>
      </p:nvGrpSpPr>
      <p:grpSpPr>
        <a:xfrm>
          <a:off x="0" y="0"/>
          <a:ext cx="0" cy="0"/>
          <a:chOff x="0" y="0"/>
          <a:chExt cx="0" cy="0"/>
        </a:xfrm>
      </p:grpSpPr>
      <p:sp>
        <p:nvSpPr>
          <p:cNvPr id="112" name="Google Shape;112;p16"/>
          <p:cNvSpPr txBox="1"/>
          <p:nvPr>
            <p:ph type="title"/>
          </p:nvPr>
        </p:nvSpPr>
        <p:spPr>
          <a:xfrm>
            <a:off x="581192" y="702156"/>
            <a:ext cx="11029616" cy="118872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16"/>
          <p:cNvSpPr txBox="1"/>
          <p:nvPr>
            <p:ph idx="1" type="body"/>
          </p:nvPr>
        </p:nvSpPr>
        <p:spPr>
          <a:xfrm>
            <a:off x="581192" y="2340864"/>
            <a:ext cx="11029615" cy="3634486"/>
          </a:xfrm>
          <a:prstGeom prst="rect">
            <a:avLst/>
          </a:prstGeom>
          <a:noFill/>
          <a:ln>
            <a:noFill/>
          </a:ln>
        </p:spPr>
        <p:txBody>
          <a:bodyPr anchorCtr="0" anchor="ctr"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114" name="Google Shape;114;p16"/>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16"/>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6"/>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7" name="Shape 117"/>
        <p:cNvGrpSpPr/>
        <p:nvPr/>
      </p:nvGrpSpPr>
      <p:grpSpPr>
        <a:xfrm>
          <a:off x="0" y="0"/>
          <a:ext cx="0" cy="0"/>
          <a:chOff x="0" y="0"/>
          <a:chExt cx="0" cy="0"/>
        </a:xfrm>
      </p:grpSpPr>
      <p:sp>
        <p:nvSpPr>
          <p:cNvPr id="118" name="Google Shape;118;p17"/>
          <p:cNvSpPr/>
          <p:nvPr/>
        </p:nvSpPr>
        <p:spPr>
          <a:xfrm>
            <a:off x="447817" y="5141974"/>
            <a:ext cx="11290860" cy="1258827"/>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txBox="1"/>
          <p:nvPr>
            <p:ph type="title"/>
          </p:nvPr>
        </p:nvSpPr>
        <p:spPr>
          <a:xfrm>
            <a:off x="581193" y="2393950"/>
            <a:ext cx="11029615" cy="2147467"/>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3F3F3F"/>
              </a:buClr>
              <a:buSzPts val="3600"/>
              <a:buFont typeface="Gill Sans"/>
              <a:buNone/>
              <a:defRPr b="0" sz="3600" cap="none">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17"/>
          <p:cNvSpPr txBox="1"/>
          <p:nvPr>
            <p:ph idx="1" type="body"/>
          </p:nvPr>
        </p:nvSpPr>
        <p:spPr>
          <a:xfrm>
            <a:off x="581192" y="4541417"/>
            <a:ext cx="11029615" cy="600556"/>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656"/>
              <a:buNone/>
              <a:defRPr sz="1800" cap="none">
                <a:solidFill>
                  <a:schemeClr val="accent1"/>
                </a:solidFill>
              </a:defRPr>
            </a:lvl1pPr>
            <a:lvl2pPr indent="-228600" lvl="1" marL="914400" algn="l">
              <a:spcBef>
                <a:spcPts val="600"/>
              </a:spcBef>
              <a:spcAft>
                <a:spcPts val="0"/>
              </a:spcAft>
              <a:buSzPts val="1656"/>
              <a:buNone/>
              <a:defRPr sz="1800">
                <a:solidFill>
                  <a:srgbClr val="888888"/>
                </a:solidFill>
              </a:defRPr>
            </a:lvl2pPr>
            <a:lvl3pPr indent="-228600" lvl="2" marL="1371600" algn="l">
              <a:spcBef>
                <a:spcPts val="600"/>
              </a:spcBef>
              <a:spcAft>
                <a:spcPts val="0"/>
              </a:spcAft>
              <a:buSzPts val="1472"/>
              <a:buNone/>
              <a:defRPr sz="1600">
                <a:solidFill>
                  <a:srgbClr val="888888"/>
                </a:solidFill>
              </a:defRPr>
            </a:lvl3pPr>
            <a:lvl4pPr indent="-228600" lvl="3" marL="1828800" algn="l">
              <a:spcBef>
                <a:spcPts val="600"/>
              </a:spcBef>
              <a:spcAft>
                <a:spcPts val="0"/>
              </a:spcAft>
              <a:buSzPts val="1288"/>
              <a:buNone/>
              <a:defRPr sz="1400">
                <a:solidFill>
                  <a:srgbClr val="888888"/>
                </a:solidFill>
              </a:defRPr>
            </a:lvl4pPr>
            <a:lvl5pPr indent="-228600" lvl="4" marL="2286000" algn="l">
              <a:spcBef>
                <a:spcPts val="600"/>
              </a:spcBef>
              <a:spcAft>
                <a:spcPts val="0"/>
              </a:spcAft>
              <a:buSzPts val="1288"/>
              <a:buNone/>
              <a:defRPr sz="1400">
                <a:solidFill>
                  <a:srgbClr val="888888"/>
                </a:solidFill>
              </a:defRPr>
            </a:lvl5pPr>
            <a:lvl6pPr indent="-228600" lvl="5" marL="2743200" algn="l">
              <a:spcBef>
                <a:spcPts val="600"/>
              </a:spcBef>
              <a:spcAft>
                <a:spcPts val="0"/>
              </a:spcAft>
              <a:buSzPts val="1288"/>
              <a:buNone/>
              <a:defRPr sz="1400">
                <a:solidFill>
                  <a:srgbClr val="888888"/>
                </a:solidFill>
              </a:defRPr>
            </a:lvl6pPr>
            <a:lvl7pPr indent="-228600" lvl="6" marL="3200400" algn="l">
              <a:spcBef>
                <a:spcPts val="600"/>
              </a:spcBef>
              <a:spcAft>
                <a:spcPts val="0"/>
              </a:spcAft>
              <a:buSzPts val="1288"/>
              <a:buNone/>
              <a:defRPr sz="1400">
                <a:solidFill>
                  <a:srgbClr val="888888"/>
                </a:solidFill>
              </a:defRPr>
            </a:lvl7pPr>
            <a:lvl8pPr indent="-228600" lvl="7" marL="3657600" algn="l">
              <a:spcBef>
                <a:spcPts val="600"/>
              </a:spcBef>
              <a:spcAft>
                <a:spcPts val="0"/>
              </a:spcAft>
              <a:buSzPts val="1288"/>
              <a:buNone/>
              <a:defRPr sz="1400">
                <a:solidFill>
                  <a:srgbClr val="888888"/>
                </a:solidFill>
              </a:defRPr>
            </a:lvl8pPr>
            <a:lvl9pPr indent="-228600" lvl="8" marL="4114800" algn="l">
              <a:spcBef>
                <a:spcPts val="600"/>
              </a:spcBef>
              <a:spcAft>
                <a:spcPts val="600"/>
              </a:spcAft>
              <a:buSzPts val="1288"/>
              <a:buNone/>
              <a:defRPr sz="1400">
                <a:solidFill>
                  <a:srgbClr val="888888"/>
                </a:solidFill>
              </a:defRPr>
            </a:lvl9pPr>
          </a:lstStyle>
          <a:p/>
        </p:txBody>
      </p:sp>
      <p:sp>
        <p:nvSpPr>
          <p:cNvPr id="121" name="Google Shape;121;p17"/>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17"/>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17"/>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24" name="Shape 124"/>
        <p:cNvGrpSpPr/>
        <p:nvPr/>
      </p:nvGrpSpPr>
      <p:grpSpPr>
        <a:xfrm>
          <a:off x="0" y="0"/>
          <a:ext cx="0" cy="0"/>
          <a:chOff x="0" y="0"/>
          <a:chExt cx="0" cy="0"/>
        </a:xfrm>
      </p:grpSpPr>
      <p:sp>
        <p:nvSpPr>
          <p:cNvPr id="125" name="Google Shape;125;p18"/>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18"/>
          <p:cNvSpPr txBox="1"/>
          <p:nvPr>
            <p:ph idx="1" type="body"/>
          </p:nvPr>
        </p:nvSpPr>
        <p:spPr>
          <a:xfrm>
            <a:off x="581193" y="2228003"/>
            <a:ext cx="5194767" cy="3633047"/>
          </a:xfrm>
          <a:prstGeom prst="rect">
            <a:avLst/>
          </a:prstGeom>
          <a:noFill/>
          <a:ln>
            <a:noFill/>
          </a:ln>
        </p:spPr>
        <p:txBody>
          <a:bodyPr anchorCtr="0" anchor="ctr"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127" name="Google Shape;127;p18"/>
          <p:cNvSpPr txBox="1"/>
          <p:nvPr>
            <p:ph idx="2" type="body"/>
          </p:nvPr>
        </p:nvSpPr>
        <p:spPr>
          <a:xfrm>
            <a:off x="6416039" y="2228003"/>
            <a:ext cx="5194769" cy="3633047"/>
          </a:xfrm>
          <a:prstGeom prst="rect">
            <a:avLst/>
          </a:prstGeom>
          <a:noFill/>
          <a:ln>
            <a:noFill/>
          </a:ln>
        </p:spPr>
        <p:txBody>
          <a:bodyPr anchorCtr="0" anchor="ctr"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128" name="Google Shape;128;p18"/>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8"/>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18"/>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31" name="Shape 131"/>
        <p:cNvGrpSpPr/>
        <p:nvPr/>
      </p:nvGrpSpPr>
      <p:grpSpPr>
        <a:xfrm>
          <a:off x="0" y="0"/>
          <a:ext cx="0" cy="0"/>
          <a:chOff x="0" y="0"/>
          <a:chExt cx="0" cy="0"/>
        </a:xfrm>
      </p:grpSpPr>
      <p:sp>
        <p:nvSpPr>
          <p:cNvPr id="132" name="Google Shape;132;p19"/>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19"/>
          <p:cNvSpPr txBox="1"/>
          <p:nvPr>
            <p:ph idx="1" type="body"/>
          </p:nvPr>
        </p:nvSpPr>
        <p:spPr>
          <a:xfrm>
            <a:off x="581191" y="2250891"/>
            <a:ext cx="5194769" cy="557784"/>
          </a:xfrm>
          <a:prstGeom prst="rect">
            <a:avLst/>
          </a:prstGeom>
          <a:noFill/>
          <a:ln>
            <a:noFill/>
          </a:ln>
        </p:spPr>
        <p:txBody>
          <a:bodyPr anchorCtr="0" anchor="ctr" bIns="45700" lIns="91425" spcFirstLastPara="1" rIns="91425" wrap="square" tIns="45700">
            <a:noAutofit/>
          </a:bodyPr>
          <a:lstStyle>
            <a:lvl1pPr indent="-228600" lvl="0" marL="457200" algn="l">
              <a:spcBef>
                <a:spcPts val="400"/>
              </a:spcBef>
              <a:spcAft>
                <a:spcPts val="0"/>
              </a:spcAft>
              <a:buSzPts val="1840"/>
              <a:buNone/>
              <a:defRPr b="0" sz="2000">
                <a:solidFill>
                  <a:srgbClr val="3F3F3F"/>
                </a:solidFill>
              </a:defRPr>
            </a:lvl1pPr>
            <a:lvl2pPr indent="-228600" lvl="1" marL="914400" algn="l">
              <a:spcBef>
                <a:spcPts val="600"/>
              </a:spcBef>
              <a:spcAft>
                <a:spcPts val="0"/>
              </a:spcAft>
              <a:buSzPts val="1840"/>
              <a:buNone/>
              <a:defRPr b="1" sz="2000"/>
            </a:lvl2pPr>
            <a:lvl3pPr indent="-228600" lvl="2" marL="1371600" algn="l">
              <a:spcBef>
                <a:spcPts val="600"/>
              </a:spcBef>
              <a:spcAft>
                <a:spcPts val="0"/>
              </a:spcAft>
              <a:buSzPts val="1656"/>
              <a:buNone/>
              <a:defRPr b="1" sz="1800"/>
            </a:lvl3pPr>
            <a:lvl4pPr indent="-228600" lvl="3" marL="1828800" algn="l">
              <a:spcBef>
                <a:spcPts val="600"/>
              </a:spcBef>
              <a:spcAft>
                <a:spcPts val="0"/>
              </a:spcAft>
              <a:buSzPts val="1472"/>
              <a:buNone/>
              <a:defRPr b="1" sz="1600"/>
            </a:lvl4pPr>
            <a:lvl5pPr indent="-228600" lvl="4" marL="2286000" algn="l">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134" name="Google Shape;134;p19"/>
          <p:cNvSpPr txBox="1"/>
          <p:nvPr>
            <p:ph idx="2" type="body"/>
          </p:nvPr>
        </p:nvSpPr>
        <p:spPr>
          <a:xfrm>
            <a:off x="581194" y="2926052"/>
            <a:ext cx="5194766" cy="2934999"/>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135" name="Google Shape;135;p19"/>
          <p:cNvSpPr txBox="1"/>
          <p:nvPr>
            <p:ph idx="3" type="body"/>
          </p:nvPr>
        </p:nvSpPr>
        <p:spPr>
          <a:xfrm>
            <a:off x="6416039" y="2250892"/>
            <a:ext cx="5194770" cy="553373"/>
          </a:xfrm>
          <a:prstGeom prst="rect">
            <a:avLst/>
          </a:prstGeom>
          <a:noFill/>
          <a:ln>
            <a:noFill/>
          </a:ln>
        </p:spPr>
        <p:txBody>
          <a:bodyPr anchorCtr="0" anchor="ctr" bIns="45700" lIns="91425" spcFirstLastPara="1" rIns="91425" wrap="square" tIns="45700">
            <a:noAutofit/>
          </a:bodyPr>
          <a:lstStyle>
            <a:lvl1pPr indent="-228600" lvl="0" marL="457200" marR="0" algn="l">
              <a:lnSpc>
                <a:spcPct val="100000"/>
              </a:lnSpc>
              <a:spcBef>
                <a:spcPts val="400"/>
              </a:spcBef>
              <a:spcAft>
                <a:spcPts val="0"/>
              </a:spcAft>
              <a:buClr>
                <a:schemeClr val="accent1"/>
              </a:buClr>
              <a:buSzPts val="1840"/>
              <a:buFont typeface="Noto Sans Symbols"/>
              <a:buNone/>
              <a:defRPr b="0" sz="2000">
                <a:solidFill>
                  <a:srgbClr val="3F3F3F"/>
                </a:solidFill>
              </a:defRPr>
            </a:lvl1pPr>
            <a:lvl2pPr indent="-228600" lvl="1" marL="914400" algn="l">
              <a:spcBef>
                <a:spcPts val="600"/>
              </a:spcBef>
              <a:spcAft>
                <a:spcPts val="0"/>
              </a:spcAft>
              <a:buSzPts val="1840"/>
              <a:buNone/>
              <a:defRPr b="1" sz="2000"/>
            </a:lvl2pPr>
            <a:lvl3pPr indent="-228600" lvl="2" marL="1371600" algn="l">
              <a:spcBef>
                <a:spcPts val="600"/>
              </a:spcBef>
              <a:spcAft>
                <a:spcPts val="0"/>
              </a:spcAft>
              <a:buSzPts val="1656"/>
              <a:buNone/>
              <a:defRPr b="1" sz="1800"/>
            </a:lvl3pPr>
            <a:lvl4pPr indent="-228600" lvl="3" marL="1828800" algn="l">
              <a:spcBef>
                <a:spcPts val="600"/>
              </a:spcBef>
              <a:spcAft>
                <a:spcPts val="0"/>
              </a:spcAft>
              <a:buSzPts val="1472"/>
              <a:buNone/>
              <a:defRPr b="1" sz="1600"/>
            </a:lvl4pPr>
            <a:lvl5pPr indent="-228600" lvl="4" marL="2286000" algn="l">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136" name="Google Shape;136;p19"/>
          <p:cNvSpPr txBox="1"/>
          <p:nvPr>
            <p:ph idx="4" type="body"/>
          </p:nvPr>
        </p:nvSpPr>
        <p:spPr>
          <a:xfrm>
            <a:off x="6416037" y="2926052"/>
            <a:ext cx="5194771" cy="2934999"/>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137" name="Google Shape;137;p19"/>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19"/>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19"/>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 name="Shape 140"/>
        <p:cNvGrpSpPr/>
        <p:nvPr/>
      </p:nvGrpSpPr>
      <p:grpSpPr>
        <a:xfrm>
          <a:off x="0" y="0"/>
          <a:ext cx="0" cy="0"/>
          <a:chOff x="0" y="0"/>
          <a:chExt cx="0" cy="0"/>
        </a:xfrm>
      </p:grpSpPr>
      <p:sp>
        <p:nvSpPr>
          <p:cNvPr id="141" name="Google Shape;141;p20"/>
          <p:cNvSpPr txBox="1"/>
          <p:nvPr>
            <p:ph type="title"/>
          </p:nvPr>
        </p:nvSpPr>
        <p:spPr>
          <a:xfrm>
            <a:off x="575894" y="729658"/>
            <a:ext cx="11029616" cy="988332"/>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20"/>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20"/>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4" name="Google Shape;144;p20"/>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5" name="Shape 145"/>
        <p:cNvGrpSpPr/>
        <p:nvPr/>
      </p:nvGrpSpPr>
      <p:grpSpPr>
        <a:xfrm>
          <a:off x="0" y="0"/>
          <a:ext cx="0" cy="0"/>
          <a:chOff x="0" y="0"/>
          <a:chExt cx="0" cy="0"/>
        </a:xfrm>
      </p:grpSpPr>
      <p:sp>
        <p:nvSpPr>
          <p:cNvPr id="146" name="Google Shape;146;p21"/>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p21"/>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21"/>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p:cSld name="Closing">
    <p:spTree>
      <p:nvGrpSpPr>
        <p:cNvPr id="25" name="Shape 25"/>
        <p:cNvGrpSpPr/>
        <p:nvPr/>
      </p:nvGrpSpPr>
      <p:grpSpPr>
        <a:xfrm>
          <a:off x="0" y="0"/>
          <a:ext cx="0" cy="0"/>
          <a:chOff x="0" y="0"/>
          <a:chExt cx="0" cy="0"/>
        </a:xfrm>
      </p:grpSpPr>
      <p:sp>
        <p:nvSpPr>
          <p:cNvPr id="26" name="Google Shape;26;p3"/>
          <p:cNvSpPr txBox="1"/>
          <p:nvPr>
            <p:ph type="title"/>
          </p:nvPr>
        </p:nvSpPr>
        <p:spPr>
          <a:xfrm>
            <a:off x="462151" y="666984"/>
            <a:ext cx="3672970" cy="212591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FEFEFE"/>
              </a:buClr>
              <a:buSzPts val="2800"/>
              <a:buFont typeface="Gill San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 type="body"/>
          </p:nvPr>
        </p:nvSpPr>
        <p:spPr>
          <a:xfrm>
            <a:off x="462151" y="2862479"/>
            <a:ext cx="3672970" cy="3491849"/>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656"/>
              <a:buNone/>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28" name="Google Shape;28;p3"/>
          <p:cNvSpPr/>
          <p:nvPr>
            <p:ph idx="2" type="pic"/>
          </p:nvPr>
        </p:nvSpPr>
        <p:spPr>
          <a:xfrm>
            <a:off x="4231970" y="666985"/>
            <a:ext cx="7497880" cy="5687344"/>
          </a:xfrm>
          <a:prstGeom prst="rect">
            <a:avLst/>
          </a:prstGeom>
          <a:solidFill>
            <a:schemeClr val="accent2"/>
          </a:solidFill>
          <a:ln>
            <a:noFill/>
          </a:ln>
        </p:spPr>
      </p:sp>
      <p:sp>
        <p:nvSpPr>
          <p:cNvPr id="29" name="Google Shape;29;p3"/>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3"/>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
          <p:cNvSpPr txBox="1"/>
          <p:nvPr>
            <p:ph idx="12" type="sldNum"/>
          </p:nvPr>
        </p:nvSpPr>
        <p:spPr>
          <a:xfrm>
            <a:off x="1067734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49" name="Shape 149"/>
        <p:cNvGrpSpPr/>
        <p:nvPr/>
      </p:nvGrpSpPr>
      <p:grpSpPr>
        <a:xfrm>
          <a:off x="0" y="0"/>
          <a:ext cx="0" cy="0"/>
          <a:chOff x="0" y="0"/>
          <a:chExt cx="0" cy="0"/>
        </a:xfrm>
      </p:grpSpPr>
      <p:sp>
        <p:nvSpPr>
          <p:cNvPr id="150" name="Google Shape;150;p22"/>
          <p:cNvSpPr/>
          <p:nvPr/>
        </p:nvSpPr>
        <p:spPr>
          <a:xfrm>
            <a:off x="447817" y="601200"/>
            <a:ext cx="3682723" cy="5815475"/>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2"/>
          <p:cNvSpPr txBox="1"/>
          <p:nvPr>
            <p:ph type="title"/>
          </p:nvPr>
        </p:nvSpPr>
        <p:spPr>
          <a:xfrm>
            <a:off x="767857" y="933450"/>
            <a:ext cx="3031852" cy="1722419"/>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FFFFFF"/>
              </a:buClr>
              <a:buSzPts val="2400"/>
              <a:buFont typeface="Gill Sans"/>
              <a:buNone/>
              <a:defRPr b="0" sz="2400">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22"/>
          <p:cNvSpPr txBox="1"/>
          <p:nvPr>
            <p:ph idx="1" type="body"/>
          </p:nvPr>
        </p:nvSpPr>
        <p:spPr>
          <a:xfrm>
            <a:off x="4900928" y="1179829"/>
            <a:ext cx="6650991" cy="4658216"/>
          </a:xfrm>
          <a:prstGeom prst="rect">
            <a:avLst/>
          </a:prstGeom>
          <a:noFill/>
          <a:ln>
            <a:noFill/>
          </a:ln>
        </p:spPr>
        <p:txBody>
          <a:bodyPr anchorCtr="0" anchor="ctr" bIns="45700" lIns="91425" spcFirstLastPara="1" rIns="91425" wrap="square" tIns="45700">
            <a:normAutofit/>
          </a:bodyPr>
          <a:lstStyle>
            <a:lvl1pPr indent="-345440" lvl="0" marL="457200" algn="l">
              <a:spcBef>
                <a:spcPts val="400"/>
              </a:spcBef>
              <a:spcAft>
                <a:spcPts val="0"/>
              </a:spcAft>
              <a:buSzPts val="1840"/>
              <a:buChar char="◼"/>
              <a:defRPr sz="2000">
                <a:solidFill>
                  <a:schemeClr val="dk2"/>
                </a:solidFill>
              </a:defRPr>
            </a:lvl1pPr>
            <a:lvl2pPr indent="-333756" lvl="1" marL="914400" algn="l">
              <a:spcBef>
                <a:spcPts val="600"/>
              </a:spcBef>
              <a:spcAft>
                <a:spcPts val="0"/>
              </a:spcAft>
              <a:buSzPts val="1656"/>
              <a:buChar char="◼"/>
              <a:defRPr sz="1800">
                <a:solidFill>
                  <a:schemeClr val="dk2"/>
                </a:solidFill>
              </a:defRPr>
            </a:lvl2pPr>
            <a:lvl3pPr indent="-322072" lvl="2" marL="1371600" algn="l">
              <a:spcBef>
                <a:spcPts val="600"/>
              </a:spcBef>
              <a:spcAft>
                <a:spcPts val="0"/>
              </a:spcAft>
              <a:buSzPts val="1472"/>
              <a:buChar char="◼"/>
              <a:defRPr sz="1600">
                <a:solidFill>
                  <a:schemeClr val="dk2"/>
                </a:solidFill>
              </a:defRPr>
            </a:lvl3pPr>
            <a:lvl4pPr indent="-310388" lvl="3" marL="1828800" algn="l">
              <a:spcBef>
                <a:spcPts val="600"/>
              </a:spcBef>
              <a:spcAft>
                <a:spcPts val="0"/>
              </a:spcAft>
              <a:buSzPts val="1288"/>
              <a:buChar char="◼"/>
              <a:defRPr sz="1400">
                <a:solidFill>
                  <a:schemeClr val="dk2"/>
                </a:solidFill>
              </a:defRPr>
            </a:lvl4pPr>
            <a:lvl5pPr indent="-310388" lvl="4" marL="2286000" algn="l">
              <a:spcBef>
                <a:spcPts val="600"/>
              </a:spcBef>
              <a:spcAft>
                <a:spcPts val="0"/>
              </a:spcAft>
              <a:buSzPts val="1288"/>
              <a:buChar char="◼"/>
              <a:defRPr sz="1400">
                <a:solidFill>
                  <a:schemeClr val="dk2"/>
                </a:solidFill>
              </a:defRPr>
            </a:lvl5pPr>
            <a:lvl6pPr indent="-310388" lvl="5" marL="2743200" algn="l">
              <a:spcBef>
                <a:spcPts val="600"/>
              </a:spcBef>
              <a:spcAft>
                <a:spcPts val="0"/>
              </a:spcAft>
              <a:buSzPts val="1288"/>
              <a:buChar char="◼"/>
              <a:defRPr sz="1400">
                <a:solidFill>
                  <a:schemeClr val="dk2"/>
                </a:solidFill>
              </a:defRPr>
            </a:lvl6pPr>
            <a:lvl7pPr indent="-310388" lvl="6" marL="3200400" algn="l">
              <a:spcBef>
                <a:spcPts val="600"/>
              </a:spcBef>
              <a:spcAft>
                <a:spcPts val="0"/>
              </a:spcAft>
              <a:buSzPts val="1288"/>
              <a:buChar char="◼"/>
              <a:defRPr sz="1400">
                <a:solidFill>
                  <a:schemeClr val="dk2"/>
                </a:solidFill>
              </a:defRPr>
            </a:lvl7pPr>
            <a:lvl8pPr indent="-310388" lvl="7" marL="3657600" algn="l">
              <a:spcBef>
                <a:spcPts val="600"/>
              </a:spcBef>
              <a:spcAft>
                <a:spcPts val="0"/>
              </a:spcAft>
              <a:buSzPts val="1288"/>
              <a:buChar char="◼"/>
              <a:defRPr sz="1400">
                <a:solidFill>
                  <a:schemeClr val="dk2"/>
                </a:solidFill>
              </a:defRPr>
            </a:lvl8pPr>
            <a:lvl9pPr indent="-310388" lvl="8" marL="4114800" algn="l">
              <a:spcBef>
                <a:spcPts val="600"/>
              </a:spcBef>
              <a:spcAft>
                <a:spcPts val="600"/>
              </a:spcAft>
              <a:buSzPts val="1288"/>
              <a:buChar char="◼"/>
              <a:defRPr sz="1400">
                <a:solidFill>
                  <a:schemeClr val="dk2"/>
                </a:solidFill>
              </a:defRPr>
            </a:lvl9pPr>
          </a:lstStyle>
          <a:p/>
        </p:txBody>
      </p:sp>
      <p:sp>
        <p:nvSpPr>
          <p:cNvPr id="153" name="Google Shape;153;p22"/>
          <p:cNvSpPr txBox="1"/>
          <p:nvPr>
            <p:ph idx="2" type="body"/>
          </p:nvPr>
        </p:nvSpPr>
        <p:spPr>
          <a:xfrm>
            <a:off x="767857" y="2836654"/>
            <a:ext cx="3031852" cy="3001392"/>
          </a:xfrm>
          <a:prstGeom prst="rect">
            <a:avLst/>
          </a:prstGeom>
          <a:noFill/>
          <a:ln>
            <a:noFill/>
          </a:ln>
        </p:spPr>
        <p:txBody>
          <a:bodyPr anchorCtr="0" anchor="t" bIns="45700" lIns="91425" spcFirstLastPara="1" rIns="91425" wrap="square" tIns="45700">
            <a:normAutofit/>
          </a:bodyPr>
          <a:lstStyle>
            <a:lvl1pPr indent="-228600" lvl="0" marL="457200" algn="l">
              <a:spcBef>
                <a:spcPts val="320"/>
              </a:spcBef>
              <a:spcAft>
                <a:spcPts val="0"/>
              </a:spcAft>
              <a:buSzPts val="1472"/>
              <a:buNone/>
              <a:defRPr sz="1600">
                <a:solidFill>
                  <a:srgbClr val="FFFFFF"/>
                </a:solidFill>
              </a:defRPr>
            </a:lvl1pPr>
            <a:lvl2pPr indent="-228600" lvl="1" marL="914400" algn="l">
              <a:spcBef>
                <a:spcPts val="600"/>
              </a:spcBef>
              <a:spcAft>
                <a:spcPts val="0"/>
              </a:spcAft>
              <a:buSzPts val="1012"/>
              <a:buNone/>
              <a:defRPr sz="1100"/>
            </a:lvl2pPr>
            <a:lvl3pPr indent="-228600" lvl="2" marL="1371600" algn="l">
              <a:spcBef>
                <a:spcPts val="600"/>
              </a:spcBef>
              <a:spcAft>
                <a:spcPts val="0"/>
              </a:spcAft>
              <a:buSzPts val="920"/>
              <a:buNone/>
              <a:defRPr sz="1000"/>
            </a:lvl3pPr>
            <a:lvl4pPr indent="-228600" lvl="3" marL="1828800" algn="l">
              <a:spcBef>
                <a:spcPts val="600"/>
              </a:spcBef>
              <a:spcAft>
                <a:spcPts val="0"/>
              </a:spcAft>
              <a:buSzPts val="828"/>
              <a:buNone/>
              <a:defRPr sz="900"/>
            </a:lvl4pPr>
            <a:lvl5pPr indent="-228600" lvl="4" marL="2286000" algn="l">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154" name="Google Shape;154;p22"/>
          <p:cNvSpPr txBox="1"/>
          <p:nvPr>
            <p:ph idx="10" type="dt"/>
          </p:nvPr>
        </p:nvSpPr>
        <p:spPr>
          <a:xfrm>
            <a:off x="7605951" y="6456916"/>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5" name="Google Shape;155;p22"/>
          <p:cNvSpPr txBox="1"/>
          <p:nvPr>
            <p:ph idx="11" type="ftr"/>
          </p:nvPr>
        </p:nvSpPr>
        <p:spPr>
          <a:xfrm>
            <a:off x="581192" y="6452590"/>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6" name="Google Shape;156;p22"/>
          <p:cNvSpPr txBox="1"/>
          <p:nvPr>
            <p:ph idx="12" type="sldNum"/>
          </p:nvPr>
        </p:nvSpPr>
        <p:spPr>
          <a:xfrm>
            <a:off x="10558300" y="6456916"/>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57" name="Shape 157"/>
        <p:cNvGrpSpPr/>
        <p:nvPr/>
      </p:nvGrpSpPr>
      <p:grpSpPr>
        <a:xfrm>
          <a:off x="0" y="0"/>
          <a:ext cx="0" cy="0"/>
          <a:chOff x="0" y="0"/>
          <a:chExt cx="0" cy="0"/>
        </a:xfrm>
      </p:grpSpPr>
      <p:sp>
        <p:nvSpPr>
          <p:cNvPr id="158" name="Google Shape;158;p23"/>
          <p:cNvSpPr txBox="1"/>
          <p:nvPr>
            <p:ph type="title"/>
          </p:nvPr>
        </p:nvSpPr>
        <p:spPr>
          <a:xfrm>
            <a:off x="581193" y="4693389"/>
            <a:ext cx="11029616"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3F3F3F"/>
              </a:buClr>
              <a:buSzPts val="2400"/>
              <a:buFont typeface="Gill Sans"/>
              <a:buNone/>
              <a:defRPr b="0" sz="240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9" name="Google Shape;159;p23"/>
          <p:cNvSpPr/>
          <p:nvPr>
            <p:ph idx="2" type="pic"/>
          </p:nvPr>
        </p:nvSpPr>
        <p:spPr>
          <a:xfrm>
            <a:off x="447817" y="641350"/>
            <a:ext cx="11290859" cy="3651249"/>
          </a:xfrm>
          <a:prstGeom prst="rect">
            <a:avLst/>
          </a:prstGeom>
          <a:noFill/>
          <a:ln>
            <a:noFill/>
          </a:ln>
        </p:spPr>
      </p:sp>
      <p:sp>
        <p:nvSpPr>
          <p:cNvPr id="160" name="Google Shape;160;p23"/>
          <p:cNvSpPr txBox="1"/>
          <p:nvPr>
            <p:ph idx="1" type="body"/>
          </p:nvPr>
        </p:nvSpPr>
        <p:spPr>
          <a:xfrm>
            <a:off x="581192" y="5260127"/>
            <a:ext cx="11029617" cy="998148"/>
          </a:xfrm>
          <a:prstGeom prst="rect">
            <a:avLst/>
          </a:prstGeom>
          <a:noFill/>
          <a:ln>
            <a:noFill/>
          </a:ln>
        </p:spPr>
        <p:txBody>
          <a:bodyPr anchorCtr="0" anchor="t" bIns="45700" lIns="91425" spcFirstLastPara="1" rIns="91425" wrap="square" tIns="45700">
            <a:normAutofit/>
          </a:bodyPr>
          <a:lstStyle>
            <a:lvl1pPr indent="-228600" lvl="0" marL="457200" algn="l">
              <a:spcBef>
                <a:spcPts val="320"/>
              </a:spcBef>
              <a:spcAft>
                <a:spcPts val="0"/>
              </a:spcAft>
              <a:buSzPts val="1472"/>
              <a:buNone/>
              <a:defRPr sz="1600"/>
            </a:lvl1pPr>
            <a:lvl2pPr indent="-228600" lvl="1" marL="914400" algn="l">
              <a:spcBef>
                <a:spcPts val="600"/>
              </a:spcBef>
              <a:spcAft>
                <a:spcPts val="0"/>
              </a:spcAft>
              <a:buSzPts val="1104"/>
              <a:buNone/>
              <a:defRPr sz="1200"/>
            </a:lvl2pPr>
            <a:lvl3pPr indent="-228600" lvl="2" marL="1371600" algn="l">
              <a:spcBef>
                <a:spcPts val="600"/>
              </a:spcBef>
              <a:spcAft>
                <a:spcPts val="0"/>
              </a:spcAft>
              <a:buSzPts val="920"/>
              <a:buNone/>
              <a:defRPr sz="1000"/>
            </a:lvl3pPr>
            <a:lvl4pPr indent="-228600" lvl="3" marL="1828800" algn="l">
              <a:spcBef>
                <a:spcPts val="600"/>
              </a:spcBef>
              <a:spcAft>
                <a:spcPts val="0"/>
              </a:spcAft>
              <a:buSzPts val="828"/>
              <a:buNone/>
              <a:defRPr sz="900"/>
            </a:lvl4pPr>
            <a:lvl5pPr indent="-228600" lvl="4" marL="2286000" algn="l">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161" name="Google Shape;161;p23"/>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2" name="Google Shape;162;p23"/>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3" name="Google Shape;163;p23"/>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64" name="Shape 164"/>
        <p:cNvGrpSpPr/>
        <p:nvPr/>
      </p:nvGrpSpPr>
      <p:grpSpPr>
        <a:xfrm>
          <a:off x="0" y="0"/>
          <a:ext cx="0" cy="0"/>
          <a:chOff x="0" y="0"/>
          <a:chExt cx="0" cy="0"/>
        </a:xfrm>
      </p:grpSpPr>
      <p:sp>
        <p:nvSpPr>
          <p:cNvPr id="165" name="Google Shape;165;p24"/>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6" name="Google Shape;166;p24"/>
          <p:cNvSpPr txBox="1"/>
          <p:nvPr>
            <p:ph idx="1" type="body"/>
          </p:nvPr>
        </p:nvSpPr>
        <p:spPr>
          <a:xfrm rot="5400000">
            <a:off x="4269977" y="-1352782"/>
            <a:ext cx="3652047" cy="11029616"/>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22072" lvl="1" marL="914400" algn="l">
              <a:spcBef>
                <a:spcPts val="600"/>
              </a:spcBef>
              <a:spcAft>
                <a:spcPts val="0"/>
              </a:spcAft>
              <a:buSzPts val="1472"/>
              <a:buChar char="◼"/>
              <a:defRPr/>
            </a:lvl2pPr>
            <a:lvl3pPr indent="-310388" lvl="2" marL="1371600" algn="l">
              <a:spcBef>
                <a:spcPts val="600"/>
              </a:spcBef>
              <a:spcAft>
                <a:spcPts val="0"/>
              </a:spcAft>
              <a:buSzPts val="1288"/>
              <a:buChar char="◼"/>
              <a:defRPr/>
            </a:lvl3pPr>
            <a:lvl4pPr indent="-298703" lvl="3" marL="1828800" algn="l">
              <a:spcBef>
                <a:spcPts val="600"/>
              </a:spcBef>
              <a:spcAft>
                <a:spcPts val="0"/>
              </a:spcAft>
              <a:buSzPts val="1104"/>
              <a:buChar char="◼"/>
              <a:defRPr/>
            </a:lvl4pPr>
            <a:lvl5pPr indent="-298704" lvl="4" marL="2286000" algn="l">
              <a:spcBef>
                <a:spcPts val="600"/>
              </a:spcBef>
              <a:spcAft>
                <a:spcPts val="0"/>
              </a:spcAft>
              <a:buSzPts val="1104"/>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167" name="Google Shape;167;p24"/>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8" name="Google Shape;168;p24"/>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9" name="Google Shape;169;p24"/>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70" name="Shape 170"/>
        <p:cNvGrpSpPr/>
        <p:nvPr/>
      </p:nvGrpSpPr>
      <p:grpSpPr>
        <a:xfrm>
          <a:off x="0" y="0"/>
          <a:ext cx="0" cy="0"/>
          <a:chOff x="0" y="0"/>
          <a:chExt cx="0" cy="0"/>
        </a:xfrm>
      </p:grpSpPr>
      <p:sp>
        <p:nvSpPr>
          <p:cNvPr id="171" name="Google Shape;171;p25"/>
          <p:cNvSpPr/>
          <p:nvPr/>
        </p:nvSpPr>
        <p:spPr>
          <a:xfrm>
            <a:off x="8058151" y="599725"/>
            <a:ext cx="3687316" cy="5816950"/>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5"/>
          <p:cNvSpPr txBox="1"/>
          <p:nvPr>
            <p:ph type="title"/>
          </p:nvPr>
        </p:nvSpPr>
        <p:spPr>
          <a:xfrm rot="5400000">
            <a:off x="7362637" y="1705163"/>
            <a:ext cx="4807326" cy="312420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FFFFFF"/>
              </a:buClr>
              <a:buSzPts val="2800"/>
              <a:buFont typeface="Gill Sans"/>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25"/>
          <p:cNvSpPr txBox="1"/>
          <p:nvPr>
            <p:ph idx="1" type="body"/>
          </p:nvPr>
        </p:nvSpPr>
        <p:spPr>
          <a:xfrm rot="5400000">
            <a:off x="1952072" y="-313549"/>
            <a:ext cx="4807326" cy="7161625"/>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174" name="Google Shape;174;p25"/>
          <p:cNvSpPr/>
          <p:nvPr/>
        </p:nvSpPr>
        <p:spPr>
          <a:xfrm>
            <a:off x="446534" y="457200"/>
            <a:ext cx="3703320" cy="94997"/>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5"/>
          <p:cNvSpPr/>
          <p:nvPr/>
        </p:nvSpPr>
        <p:spPr>
          <a:xfrm>
            <a:off x="8042147" y="453643"/>
            <a:ext cx="3703320" cy="98554"/>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5"/>
          <p:cNvSpPr/>
          <p:nvPr/>
        </p:nvSpPr>
        <p:spPr>
          <a:xfrm>
            <a:off x="4241830" y="457200"/>
            <a:ext cx="3703320" cy="9144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5"/>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8" name="Google Shape;178;p25"/>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9" name="Google Shape;179;p25"/>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spTree>
      <p:nvGrpSpPr>
        <p:cNvPr id="180" name="Shape 180"/>
        <p:cNvGrpSpPr/>
        <p:nvPr/>
      </p:nvGrpSpPr>
      <p:grpSpPr>
        <a:xfrm>
          <a:off x="0" y="0"/>
          <a:ext cx="0" cy="0"/>
          <a:chOff x="0" y="0"/>
          <a:chExt cx="0" cy="0"/>
        </a:xfrm>
      </p:grpSpPr>
      <p:sp>
        <p:nvSpPr>
          <p:cNvPr id="181" name="Google Shape;181;p26"/>
          <p:cNvSpPr txBox="1"/>
          <p:nvPr>
            <p:ph type="ctrTitle"/>
          </p:nvPr>
        </p:nvSpPr>
        <p:spPr>
          <a:xfrm>
            <a:off x="457200" y="1070901"/>
            <a:ext cx="11265407" cy="1499616"/>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3F3F3F"/>
              </a:buClr>
              <a:buSzPts val="2800"/>
              <a:buFont typeface="Gill San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2" name="Google Shape;182;p26"/>
          <p:cNvSpPr/>
          <p:nvPr>
            <p:ph idx="2" type="pic"/>
          </p:nvPr>
        </p:nvSpPr>
        <p:spPr>
          <a:xfrm>
            <a:off x="448055" y="3103684"/>
            <a:ext cx="11274551" cy="3287971"/>
          </a:xfrm>
          <a:prstGeom prst="rect">
            <a:avLst/>
          </a:prstGeom>
          <a:solidFill>
            <a:schemeClr val="accent2"/>
          </a:solid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p:cSld name="Closing">
    <p:spTree>
      <p:nvGrpSpPr>
        <p:cNvPr id="183" name="Shape 183"/>
        <p:cNvGrpSpPr/>
        <p:nvPr/>
      </p:nvGrpSpPr>
      <p:grpSpPr>
        <a:xfrm>
          <a:off x="0" y="0"/>
          <a:ext cx="0" cy="0"/>
          <a:chOff x="0" y="0"/>
          <a:chExt cx="0" cy="0"/>
        </a:xfrm>
      </p:grpSpPr>
      <p:sp>
        <p:nvSpPr>
          <p:cNvPr id="184" name="Google Shape;184;p27"/>
          <p:cNvSpPr txBox="1"/>
          <p:nvPr>
            <p:ph type="title"/>
          </p:nvPr>
        </p:nvSpPr>
        <p:spPr>
          <a:xfrm>
            <a:off x="462151" y="666984"/>
            <a:ext cx="3672970" cy="212591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3F3F3F"/>
              </a:buClr>
              <a:buSzPts val="2800"/>
              <a:buFont typeface="Gill San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5" name="Google Shape;185;p27"/>
          <p:cNvSpPr txBox="1"/>
          <p:nvPr>
            <p:ph idx="1" type="body"/>
          </p:nvPr>
        </p:nvSpPr>
        <p:spPr>
          <a:xfrm>
            <a:off x="462151" y="2862479"/>
            <a:ext cx="3672970" cy="3491849"/>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656"/>
              <a:buNone/>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186" name="Google Shape;186;p27"/>
          <p:cNvSpPr/>
          <p:nvPr>
            <p:ph idx="2" type="pic"/>
          </p:nvPr>
        </p:nvSpPr>
        <p:spPr>
          <a:xfrm>
            <a:off x="4231970" y="666985"/>
            <a:ext cx="7497880" cy="5687344"/>
          </a:xfrm>
          <a:prstGeom prst="rect">
            <a:avLst/>
          </a:prstGeom>
          <a:solidFill>
            <a:schemeClr val="accent2"/>
          </a:solidFill>
          <a:ln>
            <a:noFill/>
          </a:ln>
        </p:spPr>
      </p:sp>
      <p:sp>
        <p:nvSpPr>
          <p:cNvPr id="187" name="Google Shape;187;p27"/>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8" name="Google Shape;188;p27"/>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9" name="Google Shape;189;p27"/>
          <p:cNvSpPr txBox="1"/>
          <p:nvPr>
            <p:ph idx="12" type="sldNum"/>
          </p:nvPr>
        </p:nvSpPr>
        <p:spPr>
          <a:xfrm>
            <a:off x="1067734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45" name="Shape 45"/>
        <p:cNvGrpSpPr/>
        <p:nvPr/>
      </p:nvGrpSpPr>
      <p:grpSpPr>
        <a:xfrm>
          <a:off x="0" y="0"/>
          <a:ext cx="0" cy="0"/>
          <a:chOff x="0" y="0"/>
          <a:chExt cx="0" cy="0"/>
        </a:xfrm>
      </p:grpSpPr>
      <p:sp>
        <p:nvSpPr>
          <p:cNvPr id="46" name="Google Shape;46;p5"/>
          <p:cNvSpPr txBox="1"/>
          <p:nvPr>
            <p:ph type="title"/>
          </p:nvPr>
        </p:nvSpPr>
        <p:spPr>
          <a:xfrm>
            <a:off x="457200" y="640079"/>
            <a:ext cx="3657600" cy="210085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3F3F3F"/>
              </a:buClr>
              <a:buSzPts val="2800"/>
              <a:buFont typeface="Gill San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5"/>
          <p:cNvSpPr txBox="1"/>
          <p:nvPr>
            <p:ph idx="1" type="body"/>
          </p:nvPr>
        </p:nvSpPr>
        <p:spPr>
          <a:xfrm>
            <a:off x="457201" y="2862470"/>
            <a:ext cx="3657600" cy="3510898"/>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656"/>
              <a:buNone/>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48" name="Google Shape;48;p5"/>
          <p:cNvSpPr/>
          <p:nvPr>
            <p:ph idx="2" type="pic"/>
          </p:nvPr>
        </p:nvSpPr>
        <p:spPr>
          <a:xfrm>
            <a:off x="4242815" y="640080"/>
            <a:ext cx="7491984" cy="5751576"/>
          </a:xfrm>
          <a:prstGeom prst="rect">
            <a:avLst/>
          </a:prstGeom>
          <a:solidFill>
            <a:schemeClr val="accent2"/>
          </a:solidFill>
          <a:ln>
            <a:noFill/>
          </a:ln>
        </p:spPr>
      </p:sp>
      <p:sp>
        <p:nvSpPr>
          <p:cNvPr id="49" name="Google Shape;49;p5"/>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5"/>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5"/>
          <p:cNvSpPr txBox="1"/>
          <p:nvPr>
            <p:ph idx="12" type="sldNum"/>
          </p:nvPr>
        </p:nvSpPr>
        <p:spPr>
          <a:xfrm>
            <a:off x="10682289"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p:cSld name="Section Break">
    <p:spTree>
      <p:nvGrpSpPr>
        <p:cNvPr id="52" name="Shape 52"/>
        <p:cNvGrpSpPr/>
        <p:nvPr/>
      </p:nvGrpSpPr>
      <p:grpSpPr>
        <a:xfrm>
          <a:off x="0" y="0"/>
          <a:ext cx="0" cy="0"/>
          <a:chOff x="0" y="0"/>
          <a:chExt cx="0" cy="0"/>
        </a:xfrm>
      </p:grpSpPr>
      <p:sp>
        <p:nvSpPr>
          <p:cNvPr id="53" name="Google Shape;53;p6"/>
          <p:cNvSpPr txBox="1"/>
          <p:nvPr>
            <p:ph type="ctrTitle"/>
          </p:nvPr>
        </p:nvSpPr>
        <p:spPr>
          <a:xfrm>
            <a:off x="449580" y="4423702"/>
            <a:ext cx="11292839" cy="1550378"/>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Clr>
                <a:srgbClr val="3F3F3F"/>
              </a:buClr>
              <a:buSzPts val="2800"/>
              <a:buFont typeface="Gill San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6"/>
          <p:cNvSpPr/>
          <p:nvPr>
            <p:ph idx="2" type="pic"/>
          </p:nvPr>
        </p:nvSpPr>
        <p:spPr>
          <a:xfrm>
            <a:off x="449580" y="705104"/>
            <a:ext cx="11292840" cy="3643376"/>
          </a:xfrm>
          <a:prstGeom prst="rect">
            <a:avLst/>
          </a:prstGeom>
          <a:solidFill>
            <a:schemeClr val="accent2"/>
          </a:solid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 picture 1">
  <p:cSld name="Title + subtitle + picture 1">
    <p:spTree>
      <p:nvGrpSpPr>
        <p:cNvPr id="55" name="Shape 55"/>
        <p:cNvGrpSpPr/>
        <p:nvPr/>
      </p:nvGrpSpPr>
      <p:grpSpPr>
        <a:xfrm>
          <a:off x="0" y="0"/>
          <a:ext cx="0" cy="0"/>
          <a:chOff x="0" y="0"/>
          <a:chExt cx="0" cy="0"/>
        </a:xfrm>
      </p:grpSpPr>
      <p:sp>
        <p:nvSpPr>
          <p:cNvPr id="56" name="Google Shape;56;p7"/>
          <p:cNvSpPr txBox="1"/>
          <p:nvPr>
            <p:ph type="ctrTitle"/>
          </p:nvPr>
        </p:nvSpPr>
        <p:spPr>
          <a:xfrm>
            <a:off x="436882" y="629920"/>
            <a:ext cx="3606800" cy="280924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3F3F3F"/>
              </a:buClr>
              <a:buSzPts val="2800"/>
              <a:buFont typeface="Gill Sans"/>
              <a:buNone/>
              <a:defRPr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7"/>
          <p:cNvSpPr txBox="1"/>
          <p:nvPr>
            <p:ph idx="1" type="subTitle"/>
          </p:nvPr>
        </p:nvSpPr>
        <p:spPr>
          <a:xfrm>
            <a:off x="436881" y="3698240"/>
            <a:ext cx="3606800" cy="2271076"/>
          </a:xfrm>
          <a:prstGeom prst="rect">
            <a:avLst/>
          </a:prstGeom>
          <a:noFill/>
          <a:ln>
            <a:noFill/>
          </a:ln>
        </p:spPr>
        <p:txBody>
          <a:bodyPr anchorCtr="0" anchor="t" bIns="45700" lIns="91425" spcFirstLastPara="1" rIns="91425" wrap="square" tIns="45700">
            <a:noAutofit/>
          </a:bodyPr>
          <a:lstStyle>
            <a:lvl1pPr lvl="0" algn="l">
              <a:spcBef>
                <a:spcPts val="360"/>
              </a:spcBef>
              <a:spcAft>
                <a:spcPts val="0"/>
              </a:spcAft>
              <a:buSzPts val="1656"/>
              <a:buNone/>
              <a:defRPr sz="1800"/>
            </a:lvl1pPr>
            <a:lvl2pPr lvl="1" algn="ctr">
              <a:spcBef>
                <a:spcPts val="600"/>
              </a:spcBef>
              <a:spcAft>
                <a:spcPts val="0"/>
              </a:spcAft>
              <a:buSzPts val="1840"/>
              <a:buNone/>
              <a:defRPr sz="2000"/>
            </a:lvl2pPr>
            <a:lvl3pPr lvl="2" algn="ctr">
              <a:spcBef>
                <a:spcPts val="600"/>
              </a:spcBef>
              <a:spcAft>
                <a:spcPts val="0"/>
              </a:spcAft>
              <a:buSzPts val="1656"/>
              <a:buNone/>
              <a:defRPr sz="1800"/>
            </a:lvl3pPr>
            <a:lvl4pPr lvl="3" algn="ctr">
              <a:spcBef>
                <a:spcPts val="600"/>
              </a:spcBef>
              <a:spcAft>
                <a:spcPts val="0"/>
              </a:spcAft>
              <a:buSzPts val="1472"/>
              <a:buNone/>
              <a:defRPr sz="1600"/>
            </a:lvl4pPr>
            <a:lvl5pPr lvl="4" algn="ctr">
              <a:spcBef>
                <a:spcPts val="600"/>
              </a:spcBef>
              <a:spcAft>
                <a:spcPts val="0"/>
              </a:spcAft>
              <a:buSzPts val="1472"/>
              <a:buNone/>
              <a:defRPr sz="1600"/>
            </a:lvl5pPr>
            <a:lvl6pPr lvl="5" algn="ctr">
              <a:spcBef>
                <a:spcPts val="600"/>
              </a:spcBef>
              <a:spcAft>
                <a:spcPts val="0"/>
              </a:spcAft>
              <a:buSzPts val="1472"/>
              <a:buNone/>
              <a:defRPr sz="1600"/>
            </a:lvl6pPr>
            <a:lvl7pPr lvl="6" algn="ctr">
              <a:spcBef>
                <a:spcPts val="600"/>
              </a:spcBef>
              <a:spcAft>
                <a:spcPts val="0"/>
              </a:spcAft>
              <a:buSzPts val="1472"/>
              <a:buNone/>
              <a:defRPr sz="1600"/>
            </a:lvl7pPr>
            <a:lvl8pPr lvl="7" algn="ctr">
              <a:spcBef>
                <a:spcPts val="600"/>
              </a:spcBef>
              <a:spcAft>
                <a:spcPts val="0"/>
              </a:spcAft>
              <a:buSzPts val="1472"/>
              <a:buNone/>
              <a:defRPr sz="1600"/>
            </a:lvl8pPr>
            <a:lvl9pPr lvl="8" algn="ctr">
              <a:spcBef>
                <a:spcPts val="600"/>
              </a:spcBef>
              <a:spcAft>
                <a:spcPts val="600"/>
              </a:spcAft>
              <a:buSzPts val="1472"/>
              <a:buNone/>
              <a:defRPr sz="1600"/>
            </a:lvl9pPr>
          </a:lstStyle>
          <a:p/>
        </p:txBody>
      </p:sp>
      <p:sp>
        <p:nvSpPr>
          <p:cNvPr id="58" name="Google Shape;58;p7"/>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7"/>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7"/>
          <p:cNvSpPr txBox="1"/>
          <p:nvPr>
            <p:ph idx="12" type="sldNum"/>
          </p:nvPr>
        </p:nvSpPr>
        <p:spPr>
          <a:xfrm>
            <a:off x="10702608"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61" name="Google Shape;61;p7"/>
          <p:cNvSpPr/>
          <p:nvPr>
            <p:ph idx="2" type="pic"/>
          </p:nvPr>
        </p:nvSpPr>
        <p:spPr>
          <a:xfrm>
            <a:off x="4236720" y="650240"/>
            <a:ext cx="7518398" cy="5713918"/>
          </a:xfrm>
          <a:prstGeom prst="rect">
            <a:avLst/>
          </a:prstGeom>
          <a:solidFill>
            <a:schemeClr val="accent2"/>
          </a:solid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ction bottom">
  <p:cSld name="Introduction bottom">
    <p:spTree>
      <p:nvGrpSpPr>
        <p:cNvPr id="62" name="Shape 62"/>
        <p:cNvGrpSpPr/>
        <p:nvPr/>
      </p:nvGrpSpPr>
      <p:grpSpPr>
        <a:xfrm>
          <a:off x="0" y="0"/>
          <a:ext cx="0" cy="0"/>
          <a:chOff x="0" y="0"/>
          <a:chExt cx="0" cy="0"/>
        </a:xfrm>
      </p:grpSpPr>
      <p:sp>
        <p:nvSpPr>
          <p:cNvPr id="63" name="Google Shape;63;p8"/>
          <p:cNvSpPr txBox="1"/>
          <p:nvPr>
            <p:ph type="title"/>
          </p:nvPr>
        </p:nvSpPr>
        <p:spPr>
          <a:xfrm>
            <a:off x="457200" y="2878091"/>
            <a:ext cx="3729789" cy="3440485"/>
          </a:xfrm>
          <a:prstGeom prst="rect">
            <a:avLst/>
          </a:prstGeom>
          <a:noFill/>
          <a:ln>
            <a:noFill/>
          </a:ln>
        </p:spPr>
        <p:txBody>
          <a:bodyPr anchorCtr="0" anchor="ctr" bIns="182875" lIns="91425" spcFirstLastPara="1" rIns="91425" wrap="square" tIns="182875">
            <a:noAutofit/>
          </a:bodyPr>
          <a:lstStyle>
            <a:lvl1pPr lvl="0" algn="l">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8"/>
          <p:cNvSpPr/>
          <p:nvPr>
            <p:ph idx="2" type="pic"/>
          </p:nvPr>
        </p:nvSpPr>
        <p:spPr>
          <a:xfrm>
            <a:off x="457200" y="670560"/>
            <a:ext cx="11267440" cy="2139696"/>
          </a:xfrm>
          <a:prstGeom prst="rect">
            <a:avLst/>
          </a:prstGeom>
          <a:solidFill>
            <a:schemeClr val="accent2"/>
          </a:solidFill>
          <a:ln>
            <a:noFill/>
          </a:ln>
        </p:spPr>
      </p:sp>
      <p:sp>
        <p:nvSpPr>
          <p:cNvPr id="65" name="Google Shape;65;p8"/>
          <p:cNvSpPr txBox="1"/>
          <p:nvPr>
            <p:ph idx="1" type="body"/>
          </p:nvPr>
        </p:nvSpPr>
        <p:spPr>
          <a:xfrm>
            <a:off x="4305827" y="2878091"/>
            <a:ext cx="7418813" cy="3440485"/>
          </a:xfrm>
          <a:prstGeom prst="rect">
            <a:avLst/>
          </a:prstGeom>
          <a:noFill/>
          <a:ln>
            <a:noFill/>
          </a:ln>
        </p:spPr>
        <p:txBody>
          <a:bodyPr anchorCtr="0" anchor="ctr" bIns="45700" lIns="91425" spcFirstLastPara="1" rIns="91425" wrap="square" tIns="45700">
            <a:normAutofit/>
          </a:bodyPr>
          <a:lstStyle>
            <a:lvl1pPr indent="-333756" lvl="0" marL="457200" algn="l">
              <a:spcBef>
                <a:spcPts val="360"/>
              </a:spcBef>
              <a:spcAft>
                <a:spcPts val="0"/>
              </a:spcAft>
              <a:buSzPts val="1656"/>
              <a:buFont typeface="Arial"/>
              <a:buChar char="•"/>
              <a:defRPr/>
            </a:lvl1pPr>
            <a:lvl2pPr indent="-322072" lvl="1" marL="914400" algn="l">
              <a:spcBef>
                <a:spcPts val="600"/>
              </a:spcBef>
              <a:spcAft>
                <a:spcPts val="0"/>
              </a:spcAft>
              <a:buSzPts val="1472"/>
              <a:buFont typeface="Arial"/>
              <a:buChar char="•"/>
              <a:defRPr/>
            </a:lvl2pPr>
            <a:lvl3pPr indent="-310388" lvl="2" marL="1371600" algn="l">
              <a:spcBef>
                <a:spcPts val="600"/>
              </a:spcBef>
              <a:spcAft>
                <a:spcPts val="0"/>
              </a:spcAft>
              <a:buSzPts val="1288"/>
              <a:buFont typeface="Arial"/>
              <a:buChar char="•"/>
              <a:defRPr/>
            </a:lvl3pPr>
            <a:lvl4pPr indent="-298703" lvl="3" marL="1828800" algn="l">
              <a:spcBef>
                <a:spcPts val="600"/>
              </a:spcBef>
              <a:spcAft>
                <a:spcPts val="0"/>
              </a:spcAft>
              <a:buSzPts val="1104"/>
              <a:buFont typeface="Arial"/>
              <a:buChar char="•"/>
              <a:defRPr/>
            </a:lvl4pPr>
            <a:lvl5pPr indent="-298704" lvl="4" marL="2286000" algn="l">
              <a:spcBef>
                <a:spcPts val="600"/>
              </a:spcBef>
              <a:spcAft>
                <a:spcPts val="0"/>
              </a:spcAft>
              <a:buSzPts val="1104"/>
              <a:buFont typeface="Arial"/>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66" name="Google Shape;66;p8"/>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8"/>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8"/>
          <p:cNvSpPr txBox="1"/>
          <p:nvPr>
            <p:ph idx="12" type="sldNum"/>
          </p:nvPr>
        </p:nvSpPr>
        <p:spPr>
          <a:xfrm>
            <a:off x="1067213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p:cSld name="Title + subtitle">
    <p:spTree>
      <p:nvGrpSpPr>
        <p:cNvPr id="69" name="Shape 69"/>
        <p:cNvGrpSpPr/>
        <p:nvPr/>
      </p:nvGrpSpPr>
      <p:grpSpPr>
        <a:xfrm>
          <a:off x="0" y="0"/>
          <a:ext cx="0" cy="0"/>
          <a:chOff x="0" y="0"/>
          <a:chExt cx="0" cy="0"/>
        </a:xfrm>
      </p:grpSpPr>
      <p:sp>
        <p:nvSpPr>
          <p:cNvPr id="70" name="Google Shape;70;p9"/>
          <p:cNvSpPr txBox="1"/>
          <p:nvPr>
            <p:ph type="ctrTitle"/>
          </p:nvPr>
        </p:nvSpPr>
        <p:spPr>
          <a:xfrm>
            <a:off x="1524000" y="1143000"/>
            <a:ext cx="9144000" cy="2585720"/>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Clr>
                <a:srgbClr val="3F3F3F"/>
              </a:buClr>
              <a:buSzPts val="4000"/>
              <a:buFont typeface="Gill Sans"/>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9"/>
          <p:cNvSpPr txBox="1"/>
          <p:nvPr>
            <p:ph idx="1" type="subTitle"/>
          </p:nvPr>
        </p:nvSpPr>
        <p:spPr>
          <a:xfrm>
            <a:off x="1524000" y="3799840"/>
            <a:ext cx="9144000" cy="2052320"/>
          </a:xfrm>
          <a:prstGeom prst="rect">
            <a:avLst/>
          </a:prstGeom>
          <a:noFill/>
          <a:ln>
            <a:noFill/>
          </a:ln>
        </p:spPr>
        <p:txBody>
          <a:bodyPr anchorCtr="0" anchor="t" bIns="45700" lIns="91425" spcFirstLastPara="1" rIns="91425" wrap="square" tIns="45700">
            <a:noAutofit/>
          </a:bodyPr>
          <a:lstStyle>
            <a:lvl1pPr lvl="0" algn="ctr">
              <a:spcBef>
                <a:spcPts val="360"/>
              </a:spcBef>
              <a:spcAft>
                <a:spcPts val="0"/>
              </a:spcAft>
              <a:buSzPts val="1656"/>
              <a:buNone/>
              <a:defRPr sz="1800"/>
            </a:lvl1pPr>
            <a:lvl2pPr lvl="1" algn="ctr">
              <a:spcBef>
                <a:spcPts val="600"/>
              </a:spcBef>
              <a:spcAft>
                <a:spcPts val="0"/>
              </a:spcAft>
              <a:buSzPts val="1840"/>
              <a:buNone/>
              <a:defRPr sz="2000"/>
            </a:lvl2pPr>
            <a:lvl3pPr lvl="2" algn="ctr">
              <a:spcBef>
                <a:spcPts val="600"/>
              </a:spcBef>
              <a:spcAft>
                <a:spcPts val="0"/>
              </a:spcAft>
              <a:buSzPts val="1656"/>
              <a:buNone/>
              <a:defRPr sz="1800"/>
            </a:lvl3pPr>
            <a:lvl4pPr lvl="3" algn="ctr">
              <a:spcBef>
                <a:spcPts val="600"/>
              </a:spcBef>
              <a:spcAft>
                <a:spcPts val="0"/>
              </a:spcAft>
              <a:buSzPts val="1472"/>
              <a:buNone/>
              <a:defRPr sz="1600"/>
            </a:lvl4pPr>
            <a:lvl5pPr lvl="4" algn="ctr">
              <a:spcBef>
                <a:spcPts val="600"/>
              </a:spcBef>
              <a:spcAft>
                <a:spcPts val="0"/>
              </a:spcAft>
              <a:buSzPts val="1472"/>
              <a:buNone/>
              <a:defRPr sz="1600"/>
            </a:lvl5pPr>
            <a:lvl6pPr lvl="5" algn="ctr">
              <a:spcBef>
                <a:spcPts val="600"/>
              </a:spcBef>
              <a:spcAft>
                <a:spcPts val="0"/>
              </a:spcAft>
              <a:buSzPts val="1472"/>
              <a:buNone/>
              <a:defRPr sz="1600"/>
            </a:lvl6pPr>
            <a:lvl7pPr lvl="6" algn="ctr">
              <a:spcBef>
                <a:spcPts val="600"/>
              </a:spcBef>
              <a:spcAft>
                <a:spcPts val="0"/>
              </a:spcAft>
              <a:buSzPts val="1472"/>
              <a:buNone/>
              <a:defRPr sz="1600"/>
            </a:lvl7pPr>
            <a:lvl8pPr lvl="7" algn="ctr">
              <a:spcBef>
                <a:spcPts val="600"/>
              </a:spcBef>
              <a:spcAft>
                <a:spcPts val="0"/>
              </a:spcAft>
              <a:buSzPts val="1472"/>
              <a:buNone/>
              <a:defRPr sz="1600"/>
            </a:lvl8pPr>
            <a:lvl9pPr lvl="8" algn="ctr">
              <a:spcBef>
                <a:spcPts val="600"/>
              </a:spcBef>
              <a:spcAft>
                <a:spcPts val="600"/>
              </a:spcAft>
              <a:buSzPts val="1472"/>
              <a:buNone/>
              <a:defRPr sz="1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1">
  <p:cSld name="Two Content 1">
    <p:spTree>
      <p:nvGrpSpPr>
        <p:cNvPr id="72" name="Shape 72"/>
        <p:cNvGrpSpPr/>
        <p:nvPr/>
      </p:nvGrpSpPr>
      <p:grpSpPr>
        <a:xfrm>
          <a:off x="0" y="0"/>
          <a:ext cx="0" cy="0"/>
          <a:chOff x="0" y="0"/>
          <a:chExt cx="0" cy="0"/>
        </a:xfrm>
      </p:grpSpPr>
      <p:sp>
        <p:nvSpPr>
          <p:cNvPr id="73" name="Google Shape;73;p10"/>
          <p:cNvSpPr txBox="1"/>
          <p:nvPr>
            <p:ph type="title"/>
          </p:nvPr>
        </p:nvSpPr>
        <p:spPr>
          <a:xfrm>
            <a:off x="457200" y="690880"/>
            <a:ext cx="11267440" cy="11430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3F3F3F"/>
              </a:buClr>
              <a:buSzPts val="2800"/>
              <a:buFont typeface="Gill San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p:nvPr>
            <p:ph idx="1" type="body"/>
          </p:nvPr>
        </p:nvSpPr>
        <p:spPr>
          <a:xfrm>
            <a:off x="457200" y="2187362"/>
            <a:ext cx="3657600" cy="3633047"/>
          </a:xfrm>
          <a:prstGeom prst="rect">
            <a:avLst/>
          </a:prstGeom>
          <a:noFill/>
          <a:ln>
            <a:noFill/>
          </a:ln>
        </p:spPr>
        <p:txBody>
          <a:bodyPr anchorCtr="0" anchor="t" bIns="45700" lIns="91425" spcFirstLastPara="1" rIns="91425" wrap="square" tIns="45700">
            <a:normAutofit/>
          </a:bodyPr>
          <a:lstStyle>
            <a:lvl1pPr indent="-333756" lvl="0" marL="457200" algn="l">
              <a:spcBef>
                <a:spcPts val="360"/>
              </a:spcBef>
              <a:spcAft>
                <a:spcPts val="0"/>
              </a:spcAft>
              <a:buSzPts val="1656"/>
              <a:buFont typeface="Gill Sans"/>
              <a:buAutoNum type="arabicPeriod"/>
              <a:defRPr sz="1800"/>
            </a:lvl1pPr>
            <a:lvl2pPr indent="-333756" lvl="1" marL="914400" algn="l">
              <a:spcBef>
                <a:spcPts val="600"/>
              </a:spcBef>
              <a:spcAft>
                <a:spcPts val="0"/>
              </a:spcAft>
              <a:buSzPts val="1656"/>
              <a:buFont typeface="Gill Sans"/>
              <a:buAutoNum type="alphaLcPeriod"/>
              <a:defRPr sz="1800"/>
            </a:lvl2pPr>
            <a:lvl3pPr indent="-333756" lvl="2" marL="1371600" algn="l">
              <a:spcBef>
                <a:spcPts val="600"/>
              </a:spcBef>
              <a:spcAft>
                <a:spcPts val="0"/>
              </a:spcAft>
              <a:buSzPts val="1656"/>
              <a:buFont typeface="Gill Sans"/>
              <a:buAutoNum type="arabicPeriod"/>
              <a:defRPr sz="1800"/>
            </a:lvl3pPr>
            <a:lvl4pPr indent="-333756" lvl="3" marL="1828800" algn="l">
              <a:spcBef>
                <a:spcPts val="600"/>
              </a:spcBef>
              <a:spcAft>
                <a:spcPts val="0"/>
              </a:spcAft>
              <a:buSzPts val="1656"/>
              <a:buFont typeface="Gill Sans"/>
              <a:buAutoNum type="alphaLcParenR"/>
              <a:defRPr sz="1800"/>
            </a:lvl4pPr>
            <a:lvl5pPr indent="-333756" lvl="4" marL="2286000" algn="l">
              <a:spcBef>
                <a:spcPts val="600"/>
              </a:spcBef>
              <a:spcAft>
                <a:spcPts val="0"/>
              </a:spcAft>
              <a:buSzPts val="1656"/>
              <a:buFont typeface="Gill Sans"/>
              <a:buAutoNum type="romanLcPeriod"/>
              <a:defRPr sz="1800"/>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75" name="Google Shape;75;p10"/>
          <p:cNvSpPr txBox="1"/>
          <p:nvPr>
            <p:ph idx="2" type="body"/>
          </p:nvPr>
        </p:nvSpPr>
        <p:spPr>
          <a:xfrm>
            <a:off x="4282437" y="2187361"/>
            <a:ext cx="7442203" cy="3633047"/>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1656"/>
              <a:buNone/>
              <a:defRPr sz="1800"/>
            </a:lvl1pPr>
            <a:lvl2pPr indent="-333756" lvl="1" marL="914400" algn="l">
              <a:spcBef>
                <a:spcPts val="600"/>
              </a:spcBef>
              <a:spcAft>
                <a:spcPts val="0"/>
              </a:spcAft>
              <a:buSzPts val="1656"/>
              <a:buChar char="◼"/>
              <a:defRPr sz="1800"/>
            </a:lvl2pPr>
            <a:lvl3pPr indent="-333756" lvl="2" marL="1371600" algn="l">
              <a:spcBef>
                <a:spcPts val="600"/>
              </a:spcBef>
              <a:spcAft>
                <a:spcPts val="0"/>
              </a:spcAft>
              <a:buSzPts val="1656"/>
              <a:buChar char="◼"/>
              <a:defRPr sz="1800"/>
            </a:lvl3pPr>
            <a:lvl4pPr indent="-333756" lvl="3" marL="1828800" algn="l">
              <a:spcBef>
                <a:spcPts val="600"/>
              </a:spcBef>
              <a:spcAft>
                <a:spcPts val="0"/>
              </a:spcAft>
              <a:buSzPts val="1656"/>
              <a:buChar char="◼"/>
              <a:defRPr sz="1800"/>
            </a:lvl4pPr>
            <a:lvl5pPr indent="-333756" lvl="4" marL="2286000" algn="l">
              <a:spcBef>
                <a:spcPts val="600"/>
              </a:spcBef>
              <a:spcAft>
                <a:spcPts val="0"/>
              </a:spcAft>
              <a:buSzPts val="1656"/>
              <a:buChar char="◼"/>
              <a:defRPr sz="1800"/>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76" name="Google Shape;76;p10"/>
          <p:cNvSpPr txBox="1"/>
          <p:nvPr>
            <p:ph idx="11" type="ftr"/>
          </p:nvPr>
        </p:nvSpPr>
        <p:spPr>
          <a:xfrm>
            <a:off x="457200" y="6423914"/>
            <a:ext cx="704120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0"/>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0"/>
          <p:cNvSpPr txBox="1"/>
          <p:nvPr>
            <p:ph idx="12" type="sldNum"/>
          </p:nvPr>
        </p:nvSpPr>
        <p:spPr>
          <a:xfrm>
            <a:off x="10558300" y="6423914"/>
            <a:ext cx="116634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 picture 2">
  <p:cSld name="Title + subtitle + picture 2">
    <p:spTree>
      <p:nvGrpSpPr>
        <p:cNvPr id="79" name="Shape 79"/>
        <p:cNvGrpSpPr/>
        <p:nvPr/>
      </p:nvGrpSpPr>
      <p:grpSpPr>
        <a:xfrm>
          <a:off x="0" y="0"/>
          <a:ext cx="0" cy="0"/>
          <a:chOff x="0" y="0"/>
          <a:chExt cx="0" cy="0"/>
        </a:xfrm>
      </p:grpSpPr>
      <p:sp>
        <p:nvSpPr>
          <p:cNvPr id="80" name="Google Shape;80;p11"/>
          <p:cNvSpPr txBox="1"/>
          <p:nvPr>
            <p:ph type="ctrTitle"/>
          </p:nvPr>
        </p:nvSpPr>
        <p:spPr>
          <a:xfrm>
            <a:off x="6108219" y="741363"/>
            <a:ext cx="5626579" cy="1286219"/>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3F3F3F"/>
              </a:buClr>
              <a:buSzPts val="2800"/>
              <a:buFont typeface="Gill Sans"/>
              <a:buNone/>
              <a:defRPr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1"/>
          <p:cNvSpPr/>
          <p:nvPr>
            <p:ph idx="2" type="pic"/>
          </p:nvPr>
        </p:nvSpPr>
        <p:spPr>
          <a:xfrm>
            <a:off x="457200" y="761684"/>
            <a:ext cx="5171440" cy="5662230"/>
          </a:xfrm>
          <a:prstGeom prst="rect">
            <a:avLst/>
          </a:prstGeom>
          <a:solidFill>
            <a:schemeClr val="accent2"/>
          </a:solidFill>
          <a:ln>
            <a:noFill/>
          </a:ln>
        </p:spPr>
      </p:sp>
      <p:sp>
        <p:nvSpPr>
          <p:cNvPr id="82" name="Google Shape;82;p11"/>
          <p:cNvSpPr txBox="1"/>
          <p:nvPr>
            <p:ph idx="1" type="body"/>
          </p:nvPr>
        </p:nvSpPr>
        <p:spPr>
          <a:xfrm>
            <a:off x="6106160" y="2235200"/>
            <a:ext cx="5628639" cy="4188713"/>
          </a:xfrm>
          <a:prstGeom prst="rect">
            <a:avLst/>
          </a:prstGeom>
          <a:noFill/>
          <a:ln>
            <a:noFill/>
          </a:ln>
        </p:spPr>
        <p:txBody>
          <a:bodyPr anchorCtr="0" anchor="t" bIns="45700" lIns="91425" spcFirstLastPara="1" rIns="91425" wrap="square" tIns="45700">
            <a:normAutofit/>
          </a:bodyPr>
          <a:lstStyle>
            <a:lvl1pPr indent="-345440" lvl="0" marL="457200" algn="l">
              <a:spcBef>
                <a:spcPts val="400"/>
              </a:spcBef>
              <a:spcAft>
                <a:spcPts val="0"/>
              </a:spcAft>
              <a:buSzPts val="1840"/>
              <a:buChar char="◼"/>
              <a:defRPr sz="2000">
                <a:solidFill>
                  <a:schemeClr val="dk2"/>
                </a:solidFill>
              </a:defRPr>
            </a:lvl1pPr>
            <a:lvl2pPr indent="-333756" lvl="1" marL="914400" algn="l">
              <a:spcBef>
                <a:spcPts val="600"/>
              </a:spcBef>
              <a:spcAft>
                <a:spcPts val="0"/>
              </a:spcAft>
              <a:buSzPts val="1656"/>
              <a:buChar char="◼"/>
              <a:defRPr sz="1800">
                <a:solidFill>
                  <a:schemeClr val="dk2"/>
                </a:solidFill>
              </a:defRPr>
            </a:lvl2pPr>
            <a:lvl3pPr indent="-322072" lvl="2" marL="1371600" algn="l">
              <a:spcBef>
                <a:spcPts val="600"/>
              </a:spcBef>
              <a:spcAft>
                <a:spcPts val="0"/>
              </a:spcAft>
              <a:buSzPts val="1472"/>
              <a:buChar char="◼"/>
              <a:defRPr sz="1600">
                <a:solidFill>
                  <a:schemeClr val="dk2"/>
                </a:solidFill>
              </a:defRPr>
            </a:lvl3pPr>
            <a:lvl4pPr indent="-310388" lvl="3" marL="1828800" algn="l">
              <a:spcBef>
                <a:spcPts val="600"/>
              </a:spcBef>
              <a:spcAft>
                <a:spcPts val="0"/>
              </a:spcAft>
              <a:buSzPts val="1288"/>
              <a:buChar char="◼"/>
              <a:defRPr sz="1400">
                <a:solidFill>
                  <a:schemeClr val="dk2"/>
                </a:solidFill>
              </a:defRPr>
            </a:lvl4pPr>
            <a:lvl5pPr indent="-310388" lvl="4" marL="2286000" algn="l">
              <a:spcBef>
                <a:spcPts val="600"/>
              </a:spcBef>
              <a:spcAft>
                <a:spcPts val="0"/>
              </a:spcAft>
              <a:buSzPts val="1288"/>
              <a:buChar char="◼"/>
              <a:defRPr sz="1400">
                <a:solidFill>
                  <a:schemeClr val="dk2"/>
                </a:solidFill>
              </a:defRPr>
            </a:lvl5pPr>
            <a:lvl6pPr indent="-310388" lvl="5" marL="2743200" algn="l">
              <a:spcBef>
                <a:spcPts val="600"/>
              </a:spcBef>
              <a:spcAft>
                <a:spcPts val="0"/>
              </a:spcAft>
              <a:buSzPts val="1288"/>
              <a:buChar char="◼"/>
              <a:defRPr sz="1400">
                <a:solidFill>
                  <a:schemeClr val="dk2"/>
                </a:solidFill>
              </a:defRPr>
            </a:lvl6pPr>
            <a:lvl7pPr indent="-310388" lvl="6" marL="3200400" algn="l">
              <a:spcBef>
                <a:spcPts val="600"/>
              </a:spcBef>
              <a:spcAft>
                <a:spcPts val="0"/>
              </a:spcAft>
              <a:buSzPts val="1288"/>
              <a:buChar char="◼"/>
              <a:defRPr sz="1400">
                <a:solidFill>
                  <a:schemeClr val="dk2"/>
                </a:solidFill>
              </a:defRPr>
            </a:lvl7pPr>
            <a:lvl8pPr indent="-310388" lvl="7" marL="3657600" algn="l">
              <a:spcBef>
                <a:spcPts val="600"/>
              </a:spcBef>
              <a:spcAft>
                <a:spcPts val="0"/>
              </a:spcAft>
              <a:buSzPts val="1288"/>
              <a:buChar char="◼"/>
              <a:defRPr sz="1400">
                <a:solidFill>
                  <a:schemeClr val="dk2"/>
                </a:solidFill>
              </a:defRPr>
            </a:lvl8pPr>
            <a:lvl9pPr indent="-310388" lvl="8" marL="4114800" algn="l">
              <a:spcBef>
                <a:spcPts val="600"/>
              </a:spcBef>
              <a:spcAft>
                <a:spcPts val="600"/>
              </a:spcAft>
              <a:buSzPts val="1288"/>
              <a:buChar char="◼"/>
              <a:defRPr sz="1400">
                <a:solidFill>
                  <a:schemeClr val="dk2"/>
                </a:solidFill>
              </a:defRPr>
            </a:lvl9pPr>
          </a:lstStyle>
          <a:p/>
        </p:txBody>
      </p:sp>
      <p:sp>
        <p:nvSpPr>
          <p:cNvPr id="83" name="Google Shape;83;p11"/>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1"/>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1"/>
          <p:cNvSpPr txBox="1"/>
          <p:nvPr>
            <p:ph idx="12" type="sldNum"/>
          </p:nvPr>
        </p:nvSpPr>
        <p:spPr>
          <a:xfrm>
            <a:off x="10682289"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2.xml"/><Relationship Id="rId11" Type="http://schemas.openxmlformats.org/officeDocument/2006/relationships/slideLayout" Target="../slideLayouts/slideLayout13.xml"/><Relationship Id="rId22" Type="http://schemas.openxmlformats.org/officeDocument/2006/relationships/slideLayout" Target="../slideLayouts/slideLayout24.xml"/><Relationship Id="rId10" Type="http://schemas.openxmlformats.org/officeDocument/2006/relationships/slideLayout" Target="../slideLayouts/slideLayout12.xml"/><Relationship Id="rId21" Type="http://schemas.openxmlformats.org/officeDocument/2006/relationships/slideLayout" Target="../slideLayouts/slideLayout23.xml"/><Relationship Id="rId13" Type="http://schemas.openxmlformats.org/officeDocument/2006/relationships/slideLayout" Target="../slideLayouts/slideLayout15.xml"/><Relationship Id="rId24" Type="http://schemas.openxmlformats.org/officeDocument/2006/relationships/theme" Target="../theme/theme1.xml"/><Relationship Id="rId12" Type="http://schemas.openxmlformats.org/officeDocument/2006/relationships/slideLayout" Target="../slideLayouts/slideLayout14.xml"/><Relationship Id="rId23" Type="http://schemas.openxmlformats.org/officeDocument/2006/relationships/slideLayout" Target="../slideLayouts/slideLayout25.xml"/><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9" Type="http://schemas.openxmlformats.org/officeDocument/2006/relationships/slideLayout" Target="../slideLayouts/slideLayout11.xml"/><Relationship Id="rId15" Type="http://schemas.openxmlformats.org/officeDocument/2006/relationships/slideLayout" Target="../slideLayouts/slideLayout17.xml"/><Relationship Id="rId14" Type="http://schemas.openxmlformats.org/officeDocument/2006/relationships/slideLayout" Target="../slideLayouts/slideLayout16.xml"/><Relationship Id="rId17" Type="http://schemas.openxmlformats.org/officeDocument/2006/relationships/slideLayout" Target="../slideLayouts/slideLayout19.xml"/><Relationship Id="rId16" Type="http://schemas.openxmlformats.org/officeDocument/2006/relationships/slideLayout" Target="../slideLayouts/slideLayout18.xml"/><Relationship Id="rId5" Type="http://schemas.openxmlformats.org/officeDocument/2006/relationships/slideLayout" Target="../slideLayouts/slideLayout7.xml"/><Relationship Id="rId19" Type="http://schemas.openxmlformats.org/officeDocument/2006/relationships/slideLayout" Target="../slideLayouts/slideLayout21.xml"/><Relationship Id="rId6" Type="http://schemas.openxmlformats.org/officeDocument/2006/relationships/slideLayout" Target="../slideLayouts/slideLayout8.xml"/><Relationship Id="rId18" Type="http://schemas.openxmlformats.org/officeDocument/2006/relationships/slideLayout" Target="../slideLayouts/slideLayout20.xml"/><Relationship Id="rId7" Type="http://schemas.openxmlformats.org/officeDocument/2006/relationships/slideLayout" Target="../slideLayouts/slideLayout9.xml"/><Relationship Id="rId8"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581192" y="705124"/>
            <a:ext cx="11029616" cy="1189554"/>
          </a:xfrm>
          <a:prstGeom prst="rect">
            <a:avLst/>
          </a:prstGeom>
          <a:noFill/>
          <a:ln>
            <a:noFill/>
          </a:ln>
        </p:spPr>
        <p:txBody>
          <a:bodyPr anchorCtr="0" anchor="b" bIns="45700" lIns="91425" spcFirstLastPara="1" rIns="91425" wrap="square" tIns="45700">
            <a:normAutofit/>
          </a:bodyPr>
          <a:lstStyle>
            <a:lvl1pPr lvl="0" marR="0" rtl="0" algn="l">
              <a:spcBef>
                <a:spcPts val="0"/>
              </a:spcBef>
              <a:spcAft>
                <a:spcPts val="0"/>
              </a:spcAft>
              <a:buClr>
                <a:srgbClr val="FEFEFE"/>
              </a:buClr>
              <a:buSzPts val="2800"/>
              <a:buFont typeface="Gill Sans"/>
              <a:buNone/>
              <a:defRPr b="0" i="0" sz="2800" u="none" cap="none" strike="noStrike">
                <a:solidFill>
                  <a:srgbClr val="FEFEFE"/>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1" name="Google Shape;11;p1"/>
          <p:cNvSpPr txBox="1"/>
          <p:nvPr>
            <p:ph idx="1" type="body"/>
          </p:nvPr>
        </p:nvSpPr>
        <p:spPr>
          <a:xfrm>
            <a:off x="581192" y="2336002"/>
            <a:ext cx="11029616" cy="3652047"/>
          </a:xfrm>
          <a:prstGeom prst="rect">
            <a:avLst/>
          </a:prstGeom>
          <a:noFill/>
          <a:ln>
            <a:noFill/>
          </a:ln>
        </p:spPr>
        <p:txBody>
          <a:bodyPr anchorCtr="0" anchor="ctr" bIns="45700" lIns="91425" spcFirstLastPara="1" rIns="91425" wrap="square" tIns="45700">
            <a:normAutofit/>
          </a:bodyPr>
          <a:lstStyle>
            <a:lvl1pPr indent="-333756" lvl="0" marL="457200" marR="0" rtl="0" algn="l">
              <a:spcBef>
                <a:spcPts val="360"/>
              </a:spcBef>
              <a:spcAft>
                <a:spcPts val="0"/>
              </a:spcAft>
              <a:buClr>
                <a:schemeClr val="accent1"/>
              </a:buClr>
              <a:buSzPts val="1656"/>
              <a:buFont typeface="Noto Sans Symbols"/>
              <a:buChar char="◼"/>
              <a:defRPr b="0" i="0" sz="1800" u="none" cap="none" strike="noStrike">
                <a:solidFill>
                  <a:srgbClr val="FEFEFE"/>
                </a:solidFill>
                <a:latin typeface="Gill Sans"/>
                <a:ea typeface="Gill Sans"/>
                <a:cs typeface="Gill Sans"/>
                <a:sym typeface="Gill Sans"/>
              </a:defRPr>
            </a:lvl1pPr>
            <a:lvl2pPr indent="-322072" lvl="1" marL="914400" marR="0" rtl="0" algn="l">
              <a:spcBef>
                <a:spcPts val="600"/>
              </a:spcBef>
              <a:spcAft>
                <a:spcPts val="0"/>
              </a:spcAft>
              <a:buClr>
                <a:schemeClr val="accent1"/>
              </a:buClr>
              <a:buSzPts val="1472"/>
              <a:buFont typeface="Noto Sans Symbols"/>
              <a:buChar char="◼"/>
              <a:defRPr b="0" i="0" sz="1600" u="none" cap="none" strike="noStrike">
                <a:solidFill>
                  <a:srgbClr val="FEFEFE"/>
                </a:solidFill>
                <a:latin typeface="Gill Sans"/>
                <a:ea typeface="Gill Sans"/>
                <a:cs typeface="Gill Sans"/>
                <a:sym typeface="Gill Sans"/>
              </a:defRPr>
            </a:lvl2pPr>
            <a:lvl3pPr indent="-310388" lvl="2" marL="1371600" marR="0" rtl="0" algn="l">
              <a:spcBef>
                <a:spcPts val="600"/>
              </a:spcBef>
              <a:spcAft>
                <a:spcPts val="0"/>
              </a:spcAft>
              <a:buClr>
                <a:schemeClr val="accent1"/>
              </a:buClr>
              <a:buSzPts val="1288"/>
              <a:buFont typeface="Noto Sans Symbols"/>
              <a:buChar char="◼"/>
              <a:defRPr b="0" i="0" sz="1400" u="none" cap="none" strike="noStrike">
                <a:solidFill>
                  <a:srgbClr val="FEFEFE"/>
                </a:solidFill>
                <a:latin typeface="Gill Sans"/>
                <a:ea typeface="Gill Sans"/>
                <a:cs typeface="Gill Sans"/>
                <a:sym typeface="Gill Sans"/>
              </a:defRPr>
            </a:lvl3pPr>
            <a:lvl4pPr indent="-298703" lvl="3" marL="1828800" marR="0" rtl="0" algn="l">
              <a:spcBef>
                <a:spcPts val="600"/>
              </a:spcBef>
              <a:spcAft>
                <a:spcPts val="0"/>
              </a:spcAft>
              <a:buClr>
                <a:schemeClr val="accent1"/>
              </a:buClr>
              <a:buSzPts val="1104"/>
              <a:buFont typeface="Noto Sans Symbols"/>
              <a:buChar char="◼"/>
              <a:defRPr b="0" i="0" sz="1200" u="none" cap="none" strike="noStrike">
                <a:solidFill>
                  <a:srgbClr val="FEFEFE"/>
                </a:solidFill>
                <a:latin typeface="Gill Sans"/>
                <a:ea typeface="Gill Sans"/>
                <a:cs typeface="Gill Sans"/>
                <a:sym typeface="Gill Sans"/>
              </a:defRPr>
            </a:lvl4pPr>
            <a:lvl5pPr indent="-298704" lvl="4" marL="2286000" marR="0" rtl="0" algn="l">
              <a:spcBef>
                <a:spcPts val="600"/>
              </a:spcBef>
              <a:spcAft>
                <a:spcPts val="0"/>
              </a:spcAft>
              <a:buClr>
                <a:schemeClr val="accent1"/>
              </a:buClr>
              <a:buSzPts val="1104"/>
              <a:buFont typeface="Noto Sans Symbols"/>
              <a:buChar char="◼"/>
              <a:defRPr b="0" i="0" sz="1200" u="none" cap="none" strike="noStrike">
                <a:solidFill>
                  <a:srgbClr val="FEFEFE"/>
                </a:solidFill>
                <a:latin typeface="Gill Sans"/>
                <a:ea typeface="Gill Sans"/>
                <a:cs typeface="Gill Sans"/>
                <a:sym typeface="Gill Sans"/>
              </a:defRPr>
            </a:lvl5pPr>
            <a:lvl6pPr indent="-298704" lvl="5" marL="2743200" marR="0" rtl="0" algn="l">
              <a:spcBef>
                <a:spcPts val="600"/>
              </a:spcBef>
              <a:spcAft>
                <a:spcPts val="0"/>
              </a:spcAft>
              <a:buClr>
                <a:schemeClr val="accent2"/>
              </a:buClr>
              <a:buSzPts val="1104"/>
              <a:buFont typeface="Noto Sans Symbols"/>
              <a:buChar char="◼"/>
              <a:defRPr b="0" i="0" sz="1200" u="none" cap="none" strike="noStrike">
                <a:solidFill>
                  <a:schemeClr val="lt2"/>
                </a:solidFill>
                <a:latin typeface="Gill Sans"/>
                <a:ea typeface="Gill Sans"/>
                <a:cs typeface="Gill Sans"/>
                <a:sym typeface="Gill Sans"/>
              </a:defRPr>
            </a:lvl6pPr>
            <a:lvl7pPr indent="-298704" lvl="6" marL="3200400" marR="0" rtl="0" algn="l">
              <a:spcBef>
                <a:spcPts val="600"/>
              </a:spcBef>
              <a:spcAft>
                <a:spcPts val="0"/>
              </a:spcAft>
              <a:buClr>
                <a:schemeClr val="accent2"/>
              </a:buClr>
              <a:buSzPts val="1104"/>
              <a:buFont typeface="Noto Sans Symbols"/>
              <a:buChar char="◼"/>
              <a:defRPr b="0" i="0" sz="1200" u="none" cap="none" strike="noStrike">
                <a:solidFill>
                  <a:schemeClr val="lt2"/>
                </a:solidFill>
                <a:latin typeface="Gill Sans"/>
                <a:ea typeface="Gill Sans"/>
                <a:cs typeface="Gill Sans"/>
                <a:sym typeface="Gill Sans"/>
              </a:defRPr>
            </a:lvl7pPr>
            <a:lvl8pPr indent="-298703" lvl="7" marL="3657600" marR="0" rtl="0" algn="l">
              <a:spcBef>
                <a:spcPts val="600"/>
              </a:spcBef>
              <a:spcAft>
                <a:spcPts val="0"/>
              </a:spcAft>
              <a:buClr>
                <a:schemeClr val="accent2"/>
              </a:buClr>
              <a:buSzPts val="1104"/>
              <a:buFont typeface="Noto Sans Symbols"/>
              <a:buChar char="◼"/>
              <a:defRPr b="0" i="0" sz="1200" u="none" cap="none" strike="noStrike">
                <a:solidFill>
                  <a:schemeClr val="lt2"/>
                </a:solidFill>
                <a:latin typeface="Gill Sans"/>
                <a:ea typeface="Gill Sans"/>
                <a:cs typeface="Gill Sans"/>
                <a:sym typeface="Gill Sans"/>
              </a:defRPr>
            </a:lvl8pPr>
            <a:lvl9pPr indent="-298703" lvl="8" marL="4114800" marR="0" rtl="0" algn="l">
              <a:spcBef>
                <a:spcPts val="600"/>
              </a:spcBef>
              <a:spcAft>
                <a:spcPts val="600"/>
              </a:spcAft>
              <a:buClr>
                <a:schemeClr val="accent2"/>
              </a:buClr>
              <a:buSzPts val="1104"/>
              <a:buFont typeface="Noto Sans Symbols"/>
              <a:buChar char="◼"/>
              <a:defRPr b="0" i="0" sz="1200" u="none" cap="none" strike="noStrike">
                <a:solidFill>
                  <a:schemeClr val="lt2"/>
                </a:solidFill>
                <a:latin typeface="Gill Sans"/>
                <a:ea typeface="Gill Sans"/>
                <a:cs typeface="Gill Sans"/>
                <a:sym typeface="Gill Sans"/>
              </a:defRPr>
            </a:lvl9pPr>
          </a:lstStyle>
          <a:p/>
        </p:txBody>
      </p:sp>
      <p:sp>
        <p:nvSpPr>
          <p:cNvPr id="12" name="Google Shape;12;p1"/>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rgbClr val="FEFEFE"/>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13" name="Google Shape;13;p1"/>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FEFEFE"/>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lt1"/>
                </a:solidFill>
                <a:latin typeface="Gill Sans"/>
                <a:ea typeface="Gill Sans"/>
                <a:cs typeface="Gill Sans"/>
                <a:sym typeface="Gill Sans"/>
              </a:defRPr>
            </a:lvl9pPr>
          </a:lstStyle>
          <a:p/>
        </p:txBody>
      </p:sp>
      <p:sp>
        <p:nvSpPr>
          <p:cNvPr id="14" name="Google Shape;14;p1"/>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rgbClr val="FEFEFE"/>
                </a:solidFill>
                <a:latin typeface="Gill Sans"/>
                <a:ea typeface="Gill Sans"/>
                <a:cs typeface="Gill Sans"/>
                <a:sym typeface="Gill Sans"/>
              </a:defRPr>
            </a:lvl1pPr>
            <a:lvl2pPr indent="0" lvl="1" marL="0" marR="0" rtl="0" algn="r">
              <a:spcBef>
                <a:spcPts val="0"/>
              </a:spcBef>
              <a:buNone/>
              <a:defRPr b="0" i="0" sz="900" u="none" cap="none" strike="noStrike">
                <a:solidFill>
                  <a:srgbClr val="FEFEFE"/>
                </a:solidFill>
                <a:latin typeface="Gill Sans"/>
                <a:ea typeface="Gill Sans"/>
                <a:cs typeface="Gill Sans"/>
                <a:sym typeface="Gill Sans"/>
              </a:defRPr>
            </a:lvl2pPr>
            <a:lvl3pPr indent="0" lvl="2" marL="0" marR="0" rtl="0" algn="r">
              <a:spcBef>
                <a:spcPts val="0"/>
              </a:spcBef>
              <a:buNone/>
              <a:defRPr b="0" i="0" sz="900" u="none" cap="none" strike="noStrike">
                <a:solidFill>
                  <a:srgbClr val="FEFEFE"/>
                </a:solidFill>
                <a:latin typeface="Gill Sans"/>
                <a:ea typeface="Gill Sans"/>
                <a:cs typeface="Gill Sans"/>
                <a:sym typeface="Gill Sans"/>
              </a:defRPr>
            </a:lvl3pPr>
            <a:lvl4pPr indent="0" lvl="3" marL="0" marR="0" rtl="0" algn="r">
              <a:spcBef>
                <a:spcPts val="0"/>
              </a:spcBef>
              <a:buNone/>
              <a:defRPr b="0" i="0" sz="900" u="none" cap="none" strike="noStrike">
                <a:solidFill>
                  <a:srgbClr val="FEFEFE"/>
                </a:solidFill>
                <a:latin typeface="Gill Sans"/>
                <a:ea typeface="Gill Sans"/>
                <a:cs typeface="Gill Sans"/>
                <a:sym typeface="Gill Sans"/>
              </a:defRPr>
            </a:lvl4pPr>
            <a:lvl5pPr indent="0" lvl="4" marL="0" marR="0" rtl="0" algn="r">
              <a:spcBef>
                <a:spcPts val="0"/>
              </a:spcBef>
              <a:buNone/>
              <a:defRPr b="0" i="0" sz="900" u="none" cap="none" strike="noStrike">
                <a:solidFill>
                  <a:srgbClr val="FEFEFE"/>
                </a:solidFill>
                <a:latin typeface="Gill Sans"/>
                <a:ea typeface="Gill Sans"/>
                <a:cs typeface="Gill Sans"/>
                <a:sym typeface="Gill Sans"/>
              </a:defRPr>
            </a:lvl5pPr>
            <a:lvl6pPr indent="0" lvl="5" marL="0" marR="0" rtl="0" algn="r">
              <a:spcBef>
                <a:spcPts val="0"/>
              </a:spcBef>
              <a:buNone/>
              <a:defRPr b="0" i="0" sz="900" u="none" cap="none" strike="noStrike">
                <a:solidFill>
                  <a:srgbClr val="FEFEFE"/>
                </a:solidFill>
                <a:latin typeface="Gill Sans"/>
                <a:ea typeface="Gill Sans"/>
                <a:cs typeface="Gill Sans"/>
                <a:sym typeface="Gill Sans"/>
              </a:defRPr>
            </a:lvl6pPr>
            <a:lvl7pPr indent="0" lvl="6" marL="0" marR="0" rtl="0" algn="r">
              <a:spcBef>
                <a:spcPts val="0"/>
              </a:spcBef>
              <a:buNone/>
              <a:defRPr b="0" i="0" sz="900" u="none" cap="none" strike="noStrike">
                <a:solidFill>
                  <a:srgbClr val="FEFEFE"/>
                </a:solidFill>
                <a:latin typeface="Gill Sans"/>
                <a:ea typeface="Gill Sans"/>
                <a:cs typeface="Gill Sans"/>
                <a:sym typeface="Gill Sans"/>
              </a:defRPr>
            </a:lvl7pPr>
            <a:lvl8pPr indent="0" lvl="7" marL="0" marR="0" rtl="0" algn="r">
              <a:spcBef>
                <a:spcPts val="0"/>
              </a:spcBef>
              <a:buNone/>
              <a:defRPr b="0" i="0" sz="900" u="none" cap="none" strike="noStrike">
                <a:solidFill>
                  <a:srgbClr val="FEFEFE"/>
                </a:solidFill>
                <a:latin typeface="Gill Sans"/>
                <a:ea typeface="Gill Sans"/>
                <a:cs typeface="Gill Sans"/>
                <a:sym typeface="Gill Sans"/>
              </a:defRPr>
            </a:lvl8pPr>
            <a:lvl9pPr indent="0" lvl="8" marL="0" marR="0" rtl="0" algn="r">
              <a:spcBef>
                <a:spcPts val="0"/>
              </a:spcBef>
              <a:buNone/>
              <a:defRPr b="0" i="0" sz="900" u="none" cap="none" strike="noStrike">
                <a:solidFill>
                  <a:srgbClr val="FEFEFE"/>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1"/>
          <p:cNvSpPr/>
          <p:nvPr/>
        </p:nvSpPr>
        <p:spPr>
          <a:xfrm>
            <a:off x="446534" y="457200"/>
            <a:ext cx="3703320" cy="94997"/>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8042147" y="453643"/>
            <a:ext cx="3703320" cy="98554"/>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
          <p:cNvSpPr/>
          <p:nvPr/>
        </p:nvSpPr>
        <p:spPr>
          <a:xfrm>
            <a:off x="4241830" y="457200"/>
            <a:ext cx="3703320" cy="9144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1"/>
          <p:cNvGrpSpPr/>
          <p:nvPr/>
        </p:nvGrpSpPr>
        <p:grpSpPr>
          <a:xfrm>
            <a:off x="428696" y="482137"/>
            <a:ext cx="11301155" cy="81191"/>
            <a:chOff x="428696" y="482137"/>
            <a:chExt cx="11301155" cy="81191"/>
          </a:xfrm>
        </p:grpSpPr>
        <p:sp>
          <p:nvSpPr>
            <p:cNvPr id="19" name="Google Shape;19;p1"/>
            <p:cNvSpPr/>
            <p:nvPr/>
          </p:nvSpPr>
          <p:spPr>
            <a:xfrm flipH="1" rot="10800000">
              <a:off x="428696" y="482137"/>
              <a:ext cx="3703321" cy="81191"/>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0" name="Google Shape;20;p1"/>
            <p:cNvSpPr/>
            <p:nvPr/>
          </p:nvSpPr>
          <p:spPr>
            <a:xfrm flipH="1" rot="10800000">
              <a:off x="4235926" y="482137"/>
              <a:ext cx="3703321" cy="8119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sp>
          <p:nvSpPr>
            <p:cNvPr id="21" name="Google Shape;21;p1"/>
            <p:cNvSpPr/>
            <p:nvPr/>
          </p:nvSpPr>
          <p:spPr>
            <a:xfrm flipH="1" rot="10800000">
              <a:off x="8026530" y="482137"/>
              <a:ext cx="3703321" cy="81191"/>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Gill Sans"/>
                <a:ea typeface="Gill Sans"/>
                <a:cs typeface="Gill Sans"/>
                <a:sym typeface="Gill Sans"/>
              </a:endParaRPr>
            </a:p>
          </p:txBody>
        </p:sp>
      </p:grpSp>
    </p:spTree>
  </p:cSld>
  <p:clrMap accent1="accent1" accent2="accent2" accent3="accent3" accent4="accent4" accent5="accent5" accent6="accent6" bg1="lt1" bg2="dk2" tx1="dk1" tx2="lt2" folHlink="folHlink" hlink="hlink"/>
  <p:sldLayoutIdLst>
    <p:sldLayoutId id="2147483648" r:id="rId1"/>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 name="Shape 32"/>
        <p:cNvGrpSpPr/>
        <p:nvPr/>
      </p:nvGrpSpPr>
      <p:grpSpPr>
        <a:xfrm>
          <a:off x="0" y="0"/>
          <a:ext cx="0" cy="0"/>
          <a:chOff x="0" y="0"/>
          <a:chExt cx="0" cy="0"/>
        </a:xfrm>
      </p:grpSpPr>
      <p:sp>
        <p:nvSpPr>
          <p:cNvPr id="33" name="Google Shape;33;p4"/>
          <p:cNvSpPr txBox="1"/>
          <p:nvPr>
            <p:ph type="title"/>
          </p:nvPr>
        </p:nvSpPr>
        <p:spPr>
          <a:xfrm>
            <a:off x="581192" y="705124"/>
            <a:ext cx="11029616" cy="1189554"/>
          </a:xfrm>
          <a:prstGeom prst="rect">
            <a:avLst/>
          </a:prstGeom>
          <a:noFill/>
          <a:ln>
            <a:noFill/>
          </a:ln>
        </p:spPr>
        <p:txBody>
          <a:bodyPr anchorCtr="0" anchor="b" bIns="45700" lIns="91425" spcFirstLastPara="1" rIns="91425" wrap="square" tIns="45700">
            <a:normAutofit/>
          </a:bodyPr>
          <a:lstStyle>
            <a:lvl1pPr lvl="0" marR="0" rtl="0" algn="l">
              <a:spcBef>
                <a:spcPts val="0"/>
              </a:spcBef>
              <a:spcAft>
                <a:spcPts val="0"/>
              </a:spcAft>
              <a:buClr>
                <a:srgbClr val="3F3F3F"/>
              </a:buClr>
              <a:buSzPts val="2800"/>
              <a:buFont typeface="Gill Sans"/>
              <a:buNone/>
              <a:defRPr b="0" i="0" sz="2800" u="none" cap="none" strike="noStrike">
                <a:solidFill>
                  <a:srgbClr val="3F3F3F"/>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34" name="Google Shape;34;p4"/>
          <p:cNvSpPr txBox="1"/>
          <p:nvPr>
            <p:ph idx="1" type="body"/>
          </p:nvPr>
        </p:nvSpPr>
        <p:spPr>
          <a:xfrm>
            <a:off x="581192" y="2336002"/>
            <a:ext cx="11029616" cy="3652047"/>
          </a:xfrm>
          <a:prstGeom prst="rect">
            <a:avLst/>
          </a:prstGeom>
          <a:noFill/>
          <a:ln>
            <a:noFill/>
          </a:ln>
        </p:spPr>
        <p:txBody>
          <a:bodyPr anchorCtr="0" anchor="ctr" bIns="45700" lIns="91425" spcFirstLastPara="1" rIns="91425" wrap="square" tIns="45700">
            <a:normAutofit/>
          </a:bodyPr>
          <a:lstStyle>
            <a:lvl1pPr indent="-333756" lvl="0" marL="457200" marR="0" rtl="0" algn="l">
              <a:spcBef>
                <a:spcPts val="360"/>
              </a:spcBef>
              <a:spcAft>
                <a:spcPts val="0"/>
              </a:spcAft>
              <a:buClr>
                <a:schemeClr val="accent1"/>
              </a:buClr>
              <a:buSzPts val="1656"/>
              <a:buFont typeface="Noto Sans Symbols"/>
              <a:buChar char="◼"/>
              <a:defRPr b="0" i="0" sz="1800" u="none" cap="none" strike="noStrike">
                <a:solidFill>
                  <a:srgbClr val="3F3F3F"/>
                </a:solidFill>
                <a:latin typeface="Gill Sans"/>
                <a:ea typeface="Gill Sans"/>
                <a:cs typeface="Gill Sans"/>
                <a:sym typeface="Gill Sans"/>
              </a:defRPr>
            </a:lvl1pPr>
            <a:lvl2pPr indent="-322072" lvl="1" marL="914400" marR="0" rtl="0" algn="l">
              <a:spcBef>
                <a:spcPts val="600"/>
              </a:spcBef>
              <a:spcAft>
                <a:spcPts val="0"/>
              </a:spcAft>
              <a:buClr>
                <a:schemeClr val="accent1"/>
              </a:buClr>
              <a:buSzPts val="1472"/>
              <a:buFont typeface="Noto Sans Symbols"/>
              <a:buChar char="◼"/>
              <a:defRPr b="0" i="0" sz="1600" u="none" cap="none" strike="noStrike">
                <a:solidFill>
                  <a:srgbClr val="3F3F3F"/>
                </a:solidFill>
                <a:latin typeface="Gill Sans"/>
                <a:ea typeface="Gill Sans"/>
                <a:cs typeface="Gill Sans"/>
                <a:sym typeface="Gill Sans"/>
              </a:defRPr>
            </a:lvl2pPr>
            <a:lvl3pPr indent="-310388" lvl="2" marL="1371600" marR="0" rtl="0" algn="l">
              <a:spcBef>
                <a:spcPts val="600"/>
              </a:spcBef>
              <a:spcAft>
                <a:spcPts val="0"/>
              </a:spcAft>
              <a:buClr>
                <a:schemeClr val="accent1"/>
              </a:buClr>
              <a:buSzPts val="1288"/>
              <a:buFont typeface="Noto Sans Symbols"/>
              <a:buChar char="◼"/>
              <a:defRPr b="0" i="0" sz="1400" u="none" cap="none" strike="noStrike">
                <a:solidFill>
                  <a:srgbClr val="3F3F3F"/>
                </a:solidFill>
                <a:latin typeface="Gill Sans"/>
                <a:ea typeface="Gill Sans"/>
                <a:cs typeface="Gill Sans"/>
                <a:sym typeface="Gill Sans"/>
              </a:defRPr>
            </a:lvl3pPr>
            <a:lvl4pPr indent="-298703" lvl="3" marL="1828800" marR="0" rtl="0" algn="l">
              <a:spcBef>
                <a:spcPts val="600"/>
              </a:spcBef>
              <a:spcAft>
                <a:spcPts val="0"/>
              </a:spcAft>
              <a:buClr>
                <a:schemeClr val="accent1"/>
              </a:buClr>
              <a:buSzPts val="1104"/>
              <a:buFont typeface="Noto Sans Symbols"/>
              <a:buChar char="◼"/>
              <a:defRPr b="0" i="0" sz="1200" u="none" cap="none" strike="noStrike">
                <a:solidFill>
                  <a:srgbClr val="3F3F3F"/>
                </a:solidFill>
                <a:latin typeface="Gill Sans"/>
                <a:ea typeface="Gill Sans"/>
                <a:cs typeface="Gill Sans"/>
                <a:sym typeface="Gill Sans"/>
              </a:defRPr>
            </a:lvl4pPr>
            <a:lvl5pPr indent="-298704" lvl="4" marL="2286000" marR="0" rtl="0" algn="l">
              <a:spcBef>
                <a:spcPts val="600"/>
              </a:spcBef>
              <a:spcAft>
                <a:spcPts val="0"/>
              </a:spcAft>
              <a:buClr>
                <a:schemeClr val="accent1"/>
              </a:buClr>
              <a:buSzPts val="1104"/>
              <a:buFont typeface="Noto Sans Symbols"/>
              <a:buChar char="◼"/>
              <a:defRPr b="0" i="0" sz="1200" u="none" cap="none" strike="noStrike">
                <a:solidFill>
                  <a:srgbClr val="3F3F3F"/>
                </a:solidFill>
                <a:latin typeface="Gill Sans"/>
                <a:ea typeface="Gill Sans"/>
                <a:cs typeface="Gill Sans"/>
                <a:sym typeface="Gill Sans"/>
              </a:defRPr>
            </a:lvl5pPr>
            <a:lvl6pPr indent="-298704" lvl="5" marL="27432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6pPr>
            <a:lvl7pPr indent="-298704" lvl="6" marL="32004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7pPr>
            <a:lvl8pPr indent="-298703" lvl="7" marL="36576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8pPr>
            <a:lvl9pPr indent="-298703" lvl="8" marL="4114800" marR="0" rtl="0" algn="l">
              <a:spcBef>
                <a:spcPts val="600"/>
              </a:spcBef>
              <a:spcAft>
                <a:spcPts val="600"/>
              </a:spcAft>
              <a:buClr>
                <a:schemeClr val="accent2"/>
              </a:buClr>
              <a:buSzPts val="1104"/>
              <a:buFont typeface="Noto Sans Symbols"/>
              <a:buChar char="◼"/>
              <a:defRPr b="0" i="0" sz="1200" u="none" cap="none" strike="noStrike">
                <a:solidFill>
                  <a:schemeClr val="dk2"/>
                </a:solidFill>
                <a:latin typeface="Gill Sans"/>
                <a:ea typeface="Gill Sans"/>
                <a:cs typeface="Gill Sans"/>
                <a:sym typeface="Gill Sans"/>
              </a:defRPr>
            </a:lvl9pPr>
          </a:lstStyle>
          <a:p/>
        </p:txBody>
      </p:sp>
      <p:sp>
        <p:nvSpPr>
          <p:cNvPr id="35" name="Google Shape;35;p4"/>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sz="900">
                <a:solidFill>
                  <a:srgbClr val="3F3F3F"/>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36" name="Google Shape;36;p4"/>
          <p:cNvSpPr txBox="1"/>
          <p:nvPr>
            <p:ph idx="11" type="ftr"/>
          </p:nvPr>
        </p:nvSpPr>
        <p:spPr>
          <a:xfrm>
            <a:off x="581192" y="6423914"/>
            <a:ext cx="691721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sz="900" cap="none">
                <a:solidFill>
                  <a:srgbClr val="3F3F3F"/>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37" name="Google Shape;37;p4"/>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sz="900" u="none">
                <a:solidFill>
                  <a:srgbClr val="3F3F3F"/>
                </a:solidFill>
                <a:latin typeface="Gill Sans"/>
                <a:ea typeface="Gill Sans"/>
                <a:cs typeface="Gill Sans"/>
                <a:sym typeface="Gill Sans"/>
              </a:defRPr>
            </a:lvl1pPr>
            <a:lvl2pPr indent="0" lvl="1" marL="0" marR="0" rtl="0" algn="r">
              <a:spcBef>
                <a:spcPts val="0"/>
              </a:spcBef>
              <a:buNone/>
              <a:defRPr b="0" sz="900" u="none">
                <a:solidFill>
                  <a:srgbClr val="3F3F3F"/>
                </a:solidFill>
                <a:latin typeface="Gill Sans"/>
                <a:ea typeface="Gill Sans"/>
                <a:cs typeface="Gill Sans"/>
                <a:sym typeface="Gill Sans"/>
              </a:defRPr>
            </a:lvl2pPr>
            <a:lvl3pPr indent="0" lvl="2" marL="0" marR="0" rtl="0" algn="r">
              <a:spcBef>
                <a:spcPts val="0"/>
              </a:spcBef>
              <a:buNone/>
              <a:defRPr b="0" sz="900" u="none">
                <a:solidFill>
                  <a:srgbClr val="3F3F3F"/>
                </a:solidFill>
                <a:latin typeface="Gill Sans"/>
                <a:ea typeface="Gill Sans"/>
                <a:cs typeface="Gill Sans"/>
                <a:sym typeface="Gill Sans"/>
              </a:defRPr>
            </a:lvl3pPr>
            <a:lvl4pPr indent="0" lvl="3" marL="0" marR="0" rtl="0" algn="r">
              <a:spcBef>
                <a:spcPts val="0"/>
              </a:spcBef>
              <a:buNone/>
              <a:defRPr b="0" sz="900" u="none">
                <a:solidFill>
                  <a:srgbClr val="3F3F3F"/>
                </a:solidFill>
                <a:latin typeface="Gill Sans"/>
                <a:ea typeface="Gill Sans"/>
                <a:cs typeface="Gill Sans"/>
                <a:sym typeface="Gill Sans"/>
              </a:defRPr>
            </a:lvl4pPr>
            <a:lvl5pPr indent="0" lvl="4" marL="0" marR="0" rtl="0" algn="r">
              <a:spcBef>
                <a:spcPts val="0"/>
              </a:spcBef>
              <a:buNone/>
              <a:defRPr b="0" sz="900" u="none">
                <a:solidFill>
                  <a:srgbClr val="3F3F3F"/>
                </a:solidFill>
                <a:latin typeface="Gill Sans"/>
                <a:ea typeface="Gill Sans"/>
                <a:cs typeface="Gill Sans"/>
                <a:sym typeface="Gill Sans"/>
              </a:defRPr>
            </a:lvl5pPr>
            <a:lvl6pPr indent="0" lvl="5" marL="0" marR="0" rtl="0" algn="r">
              <a:spcBef>
                <a:spcPts val="0"/>
              </a:spcBef>
              <a:buNone/>
              <a:defRPr b="0" sz="900" u="none">
                <a:solidFill>
                  <a:srgbClr val="3F3F3F"/>
                </a:solidFill>
                <a:latin typeface="Gill Sans"/>
                <a:ea typeface="Gill Sans"/>
                <a:cs typeface="Gill Sans"/>
                <a:sym typeface="Gill Sans"/>
              </a:defRPr>
            </a:lvl6pPr>
            <a:lvl7pPr indent="0" lvl="6" marL="0" marR="0" rtl="0" algn="r">
              <a:spcBef>
                <a:spcPts val="0"/>
              </a:spcBef>
              <a:buNone/>
              <a:defRPr b="0" sz="900" u="none">
                <a:solidFill>
                  <a:srgbClr val="3F3F3F"/>
                </a:solidFill>
                <a:latin typeface="Gill Sans"/>
                <a:ea typeface="Gill Sans"/>
                <a:cs typeface="Gill Sans"/>
                <a:sym typeface="Gill Sans"/>
              </a:defRPr>
            </a:lvl7pPr>
            <a:lvl8pPr indent="0" lvl="7" marL="0" marR="0" rtl="0" algn="r">
              <a:spcBef>
                <a:spcPts val="0"/>
              </a:spcBef>
              <a:buNone/>
              <a:defRPr b="0" sz="900" u="none">
                <a:solidFill>
                  <a:srgbClr val="3F3F3F"/>
                </a:solidFill>
                <a:latin typeface="Gill Sans"/>
                <a:ea typeface="Gill Sans"/>
                <a:cs typeface="Gill Sans"/>
                <a:sym typeface="Gill Sans"/>
              </a:defRPr>
            </a:lvl8pPr>
            <a:lvl9pPr indent="0" lvl="8" marL="0" marR="0" rtl="0" algn="r">
              <a:spcBef>
                <a:spcPts val="0"/>
              </a:spcBef>
              <a:buNone/>
              <a:defRPr b="0" sz="900" u="none">
                <a:solidFill>
                  <a:srgbClr val="3F3F3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38" name="Google Shape;38;p4"/>
          <p:cNvSpPr/>
          <p:nvPr/>
        </p:nvSpPr>
        <p:spPr>
          <a:xfrm>
            <a:off x="446534" y="457200"/>
            <a:ext cx="3703320" cy="94997"/>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8042147" y="453643"/>
            <a:ext cx="3703320" cy="98554"/>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4241830" y="457200"/>
            <a:ext cx="3703320" cy="9144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 name="Google Shape;41;p4"/>
          <p:cNvGrpSpPr/>
          <p:nvPr/>
        </p:nvGrpSpPr>
        <p:grpSpPr>
          <a:xfrm>
            <a:off x="428696" y="482137"/>
            <a:ext cx="11301155" cy="81191"/>
            <a:chOff x="428696" y="482137"/>
            <a:chExt cx="11301155" cy="81191"/>
          </a:xfrm>
        </p:grpSpPr>
        <p:sp>
          <p:nvSpPr>
            <p:cNvPr id="42" name="Google Shape;42;p4"/>
            <p:cNvSpPr/>
            <p:nvPr/>
          </p:nvSpPr>
          <p:spPr>
            <a:xfrm flipH="1" rot="10800000">
              <a:off x="428696" y="482137"/>
              <a:ext cx="3703321" cy="81191"/>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43" name="Google Shape;43;p4"/>
            <p:cNvSpPr/>
            <p:nvPr/>
          </p:nvSpPr>
          <p:spPr>
            <a:xfrm flipH="1" rot="10800000">
              <a:off x="4235926" y="482137"/>
              <a:ext cx="3703321" cy="8119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44" name="Google Shape;44;p4"/>
            <p:cNvSpPr/>
            <p:nvPr/>
          </p:nvSpPr>
          <p:spPr>
            <a:xfrm flipH="1" rot="10800000">
              <a:off x="8026530" y="482137"/>
              <a:ext cx="3703321" cy="81191"/>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grpSp>
    </p:spTree>
  </p:cSld>
  <p:clrMap accent1="accent1" accent2="accent2" accent3="accent3" accent4="accent4" accent5="accent5" accent6="accent6" bg1="lt1" bg2="dk2" tx1="dk1" tx2="lt2" folHlink="folHlink" hlink="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arxiv.org/abs/1806.00839" TargetMode="External"/><Relationship Id="rId4" Type="http://schemas.openxmlformats.org/officeDocument/2006/relationships/hyperlink" Target="https://arxiv.org/abs/2110.02780" TargetMode="External"/><Relationship Id="rId5" Type="http://schemas.openxmlformats.org/officeDocument/2006/relationships/hyperlink" Target="https://arxiv.org/abs/2312.07965" TargetMode="External"/><Relationship Id="rId6" Type="http://schemas.openxmlformats.org/officeDocument/2006/relationships/hyperlink" Target="https://arxiv.org/abs/2004.06578" TargetMode="External"/><Relationship Id="rId7" Type="http://schemas.openxmlformats.org/officeDocument/2006/relationships/hyperlink" Target="https://www.mdpi.com/2075-4418/12/5/128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94" name="Shape 194"/>
        <p:cNvGrpSpPr/>
        <p:nvPr/>
      </p:nvGrpSpPr>
      <p:grpSpPr>
        <a:xfrm>
          <a:off x="0" y="0"/>
          <a:ext cx="0" cy="0"/>
          <a:chOff x="0" y="0"/>
          <a:chExt cx="0" cy="0"/>
        </a:xfrm>
      </p:grpSpPr>
      <p:sp>
        <p:nvSpPr>
          <p:cNvPr id="195" name="Google Shape;195;p28"/>
          <p:cNvSpPr/>
          <p:nvPr/>
        </p:nvSpPr>
        <p:spPr>
          <a:xfrm>
            <a:off x="446534" y="457200"/>
            <a:ext cx="3703320" cy="94997"/>
          </a:xfrm>
          <a:prstGeom prst="rect">
            <a:avLst/>
          </a:prstGeom>
          <a:solidFill>
            <a:srgbClr val="46535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96" name="Google Shape;196;p28"/>
          <p:cNvSpPr/>
          <p:nvPr/>
        </p:nvSpPr>
        <p:spPr>
          <a:xfrm>
            <a:off x="8042147" y="453643"/>
            <a:ext cx="3703320" cy="98554"/>
          </a:xfrm>
          <a:prstGeom prst="rect">
            <a:avLst/>
          </a:prstGeom>
          <a:solidFill>
            <a:srgbClr val="969F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97" name="Google Shape;197;p28"/>
          <p:cNvSpPr/>
          <p:nvPr/>
        </p:nvSpPr>
        <p:spPr>
          <a:xfrm>
            <a:off x="4241830" y="457200"/>
            <a:ext cx="3703320" cy="9144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198" name="Google Shape;198;p28"/>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pic>
        <p:nvPicPr>
          <p:cNvPr descr="A close-up of a human body&#10;&#10;Description automatically generated" id="199" name="Google Shape;199;p28"/>
          <p:cNvPicPr preferRelativeResize="0"/>
          <p:nvPr>
            <p:ph idx="2" type="pic"/>
          </p:nvPr>
        </p:nvPicPr>
        <p:blipFill rotWithShape="1">
          <a:blip r:embed="rId3">
            <a:alphaModFix/>
          </a:blip>
          <a:srcRect b="6510" l="3329" r="4546" t="12539"/>
          <a:stretch/>
        </p:blipFill>
        <p:spPr>
          <a:xfrm>
            <a:off x="446532" y="-11420"/>
            <a:ext cx="12355068" cy="7246610"/>
          </a:xfrm>
          <a:prstGeom prst="rect">
            <a:avLst/>
          </a:prstGeom>
          <a:solidFill>
            <a:schemeClr val="accent2"/>
          </a:solidFill>
          <a:ln>
            <a:noFill/>
          </a:ln>
        </p:spPr>
      </p:pic>
      <p:sp>
        <p:nvSpPr>
          <p:cNvPr id="200" name="Google Shape;200;p28"/>
          <p:cNvSpPr/>
          <p:nvPr/>
        </p:nvSpPr>
        <p:spPr>
          <a:xfrm>
            <a:off x="438067" y="423123"/>
            <a:ext cx="4216219" cy="94997"/>
          </a:xfrm>
          <a:prstGeom prst="rect">
            <a:avLst/>
          </a:prstGeom>
          <a:solidFill>
            <a:srgbClr val="46535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01" name="Google Shape;201;p28"/>
          <p:cNvSpPr/>
          <p:nvPr/>
        </p:nvSpPr>
        <p:spPr>
          <a:xfrm>
            <a:off x="438067" y="601200"/>
            <a:ext cx="4214869" cy="5757055"/>
          </a:xfrm>
          <a:prstGeom prst="rect">
            <a:avLst/>
          </a:prstGeom>
          <a:solidFill>
            <a:srgbClr val="465359">
              <a:alpha val="96862"/>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02" name="Google Shape;202;p28"/>
          <p:cNvSpPr txBox="1"/>
          <p:nvPr>
            <p:ph type="ctrTitle"/>
          </p:nvPr>
        </p:nvSpPr>
        <p:spPr>
          <a:xfrm>
            <a:off x="681540" y="1131195"/>
            <a:ext cx="3730810" cy="124793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FFFFFF"/>
              </a:buClr>
              <a:buSzPts val="2800"/>
              <a:buFont typeface="Gill Sans"/>
              <a:buNone/>
            </a:pPr>
            <a:r>
              <a:rPr b="0" lang="en-US" cap="none">
                <a:solidFill>
                  <a:srgbClr val="FFFFFF"/>
                </a:solidFill>
                <a:latin typeface="Gill Sans"/>
                <a:ea typeface="Gill Sans"/>
                <a:cs typeface="Gill Sans"/>
                <a:sym typeface="Gill Sans"/>
              </a:rPr>
              <a:t>PREDICTION OF TYPES OF PNEUMONIA USING PNEUMOBOT</a:t>
            </a:r>
            <a:endParaRPr b="0" cap="none">
              <a:solidFill>
                <a:srgbClr val="FFFFFF"/>
              </a:solidFill>
              <a:latin typeface="Gill Sans"/>
              <a:ea typeface="Gill Sans"/>
              <a:cs typeface="Gill Sans"/>
              <a:sym typeface="Gill Sans"/>
            </a:endParaRPr>
          </a:p>
        </p:txBody>
      </p:sp>
      <p:sp>
        <p:nvSpPr>
          <p:cNvPr id="203" name="Google Shape;203;p28"/>
          <p:cNvSpPr txBox="1"/>
          <p:nvPr/>
        </p:nvSpPr>
        <p:spPr>
          <a:xfrm>
            <a:off x="678531" y="2438399"/>
            <a:ext cx="3730810" cy="3505201"/>
          </a:xfrm>
          <a:prstGeom prst="rect">
            <a:avLst/>
          </a:prstGeom>
          <a:noFill/>
          <a:ln>
            <a:noFill/>
          </a:ln>
        </p:spPr>
        <p:txBody>
          <a:bodyPr anchorCtr="0" anchor="ctr" bIns="45700" lIns="91425" spcFirstLastPara="1" rIns="91425" wrap="square" tIns="45700">
            <a:normAutofit/>
          </a:bodyPr>
          <a:lstStyle/>
          <a:p>
            <a:pPr indent="-105156" lvl="0" marL="0" marR="0" rtl="0" algn="l">
              <a:spcBef>
                <a:spcPts val="0"/>
              </a:spcBef>
              <a:spcAft>
                <a:spcPts val="0"/>
              </a:spcAft>
              <a:buClr>
                <a:schemeClr val="accent1"/>
              </a:buClr>
              <a:buSzPts val="1656"/>
              <a:buFont typeface="Noto Sans Symbols"/>
              <a:buChar char="◼"/>
            </a:pPr>
            <a:r>
              <a:rPr lang="en-US" sz="1800">
                <a:solidFill>
                  <a:srgbClr val="FFFFFF"/>
                </a:solidFill>
                <a:latin typeface="Gill Sans"/>
                <a:ea typeface="Gill Sans"/>
                <a:cs typeface="Gill Sans"/>
                <a:sym typeface="Gill Sans"/>
              </a:rPr>
              <a:t>By: </a:t>
            </a:r>
            <a:endParaRPr/>
          </a:p>
          <a:p>
            <a:pPr indent="-105156" lvl="0" marL="0" marR="0" rtl="0" algn="l">
              <a:spcBef>
                <a:spcPts val="960"/>
              </a:spcBef>
              <a:spcAft>
                <a:spcPts val="0"/>
              </a:spcAft>
              <a:buClr>
                <a:schemeClr val="accent1"/>
              </a:buClr>
              <a:buSzPts val="1656"/>
              <a:buFont typeface="Noto Sans Symbols"/>
              <a:buChar char="◼"/>
            </a:pPr>
            <a:r>
              <a:rPr lang="en-US" sz="1800">
                <a:solidFill>
                  <a:srgbClr val="FFFFFF"/>
                </a:solidFill>
                <a:latin typeface="Gill Sans"/>
                <a:ea typeface="Gill Sans"/>
                <a:cs typeface="Gill Sans"/>
                <a:sym typeface="Gill Sans"/>
              </a:rPr>
              <a:t>Eshaan Mathakari </a:t>
            </a:r>
            <a:endParaRPr/>
          </a:p>
          <a:p>
            <a:pPr indent="-105156" lvl="0" marL="0" marR="0" rtl="0" algn="l">
              <a:spcBef>
                <a:spcPts val="960"/>
              </a:spcBef>
              <a:spcAft>
                <a:spcPts val="0"/>
              </a:spcAft>
              <a:buClr>
                <a:schemeClr val="accent1"/>
              </a:buClr>
              <a:buSzPts val="1656"/>
              <a:buFont typeface="Noto Sans Symbols"/>
              <a:buChar char="◼"/>
            </a:pPr>
            <a:r>
              <a:rPr lang="en-US" sz="1800">
                <a:solidFill>
                  <a:srgbClr val="FFFFFF"/>
                </a:solidFill>
                <a:latin typeface="Gill Sans"/>
                <a:ea typeface="Gill Sans"/>
                <a:cs typeface="Gill Sans"/>
                <a:sym typeface="Gill Sans"/>
              </a:rPr>
              <a:t>Kashyap Nadendla</a:t>
            </a:r>
            <a:endParaRPr sz="1800">
              <a:solidFill>
                <a:srgbClr val="FFFFFF"/>
              </a:solidFill>
              <a:latin typeface="Gill Sans"/>
              <a:ea typeface="Gill Sans"/>
              <a:cs typeface="Gill Sans"/>
              <a:sym typeface="Gill Sans"/>
            </a:endParaRPr>
          </a:p>
          <a:p>
            <a:pPr indent="-105156" lvl="0" marL="0" marR="0" rtl="0" algn="l">
              <a:spcBef>
                <a:spcPts val="960"/>
              </a:spcBef>
              <a:spcAft>
                <a:spcPts val="0"/>
              </a:spcAft>
              <a:buClr>
                <a:schemeClr val="accent1"/>
              </a:buClr>
              <a:buSzPts val="1656"/>
              <a:buFont typeface="Noto Sans Symbols"/>
              <a:buChar char="◼"/>
            </a:pPr>
            <a:r>
              <a:rPr lang="en-US" sz="1800">
                <a:solidFill>
                  <a:srgbClr val="FFFFFF"/>
                </a:solidFill>
                <a:latin typeface="Gill Sans"/>
                <a:ea typeface="Gill Sans"/>
                <a:cs typeface="Gill Sans"/>
                <a:sym typeface="Gill Sans"/>
              </a:rPr>
              <a:t>Tanya Evita George</a:t>
            </a:r>
            <a:endParaRPr/>
          </a:p>
          <a:p>
            <a:pPr indent="-105156" lvl="0" marL="0" marR="0" rtl="0" algn="l">
              <a:spcBef>
                <a:spcPts val="960"/>
              </a:spcBef>
              <a:spcAft>
                <a:spcPts val="0"/>
              </a:spcAft>
              <a:buClr>
                <a:schemeClr val="accent1"/>
              </a:buClr>
              <a:buSzPts val="1656"/>
              <a:buFont typeface="Noto Sans Symbols"/>
              <a:buChar char="◼"/>
            </a:pPr>
            <a:r>
              <a:rPr lang="en-US" sz="1800">
                <a:solidFill>
                  <a:srgbClr val="FFFFFF"/>
                </a:solidFill>
                <a:latin typeface="Gill Sans"/>
                <a:ea typeface="Gill Sans"/>
                <a:cs typeface="Gill Sans"/>
                <a:sym typeface="Gill Sans"/>
              </a:rPr>
              <a:t>Zenith Mesa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02"/>
                                        </p:tgtEl>
                                        <p:attrNameLst>
                                          <p:attrName>style.visibility</p:attrName>
                                        </p:attrNameLst>
                                      </p:cBhvr>
                                      <p:to>
                                        <p:strVal val="visible"/>
                                      </p:to>
                                    </p:set>
                                    <p:animEffect filter="fade" transition="in">
                                      <p:cBhvr>
                                        <p:cTn dur="13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7"/>
          <p:cNvSpPr txBox="1"/>
          <p:nvPr>
            <p:ph idx="1" type="subTitle"/>
          </p:nvPr>
        </p:nvSpPr>
        <p:spPr>
          <a:xfrm>
            <a:off x="7340600" y="2045850"/>
            <a:ext cx="4090500" cy="4011900"/>
          </a:xfrm>
          <a:prstGeom prst="rect">
            <a:avLst/>
          </a:prstGeom>
          <a:noFill/>
          <a:ln>
            <a:noFill/>
          </a:ln>
        </p:spPr>
        <p:txBody>
          <a:bodyPr anchorCtr="0" anchor="t" bIns="45700" lIns="91425" spcFirstLastPara="1" rIns="91425" wrap="square" tIns="45700">
            <a:noAutofit/>
          </a:bodyPr>
          <a:lstStyle/>
          <a:p>
            <a:pPr indent="-285750" lvl="0" marL="285750" rtl="0" algn="l">
              <a:spcBef>
                <a:spcPts val="0"/>
              </a:spcBef>
              <a:spcAft>
                <a:spcPts val="0"/>
              </a:spcAft>
              <a:buSzPts val="1840"/>
              <a:buFont typeface="Arial"/>
              <a:buChar char="•"/>
            </a:pPr>
            <a:r>
              <a:rPr lang="en-US" sz="2000"/>
              <a:t>The grid of X-Ray images, gives a visual representation of the dataset.</a:t>
            </a:r>
            <a:endParaRPr/>
          </a:p>
          <a:p>
            <a:pPr indent="-285750" lvl="0" marL="285750" rtl="0" algn="l">
              <a:spcBef>
                <a:spcPts val="1000"/>
              </a:spcBef>
              <a:spcAft>
                <a:spcPts val="0"/>
              </a:spcAft>
              <a:buSzPts val="1840"/>
              <a:buFont typeface="Arial"/>
              <a:buChar char="•"/>
            </a:pPr>
            <a:r>
              <a:rPr lang="en-US" sz="2000"/>
              <a:t>People with non-medical backgrounds would find it difficult to understand whether the patient has Pneumonia and if yes, then what type?</a:t>
            </a:r>
            <a:endParaRPr/>
          </a:p>
          <a:p>
            <a:pPr indent="-285750" lvl="0" marL="285750" rtl="0" algn="l">
              <a:spcBef>
                <a:spcPts val="1000"/>
              </a:spcBef>
              <a:spcAft>
                <a:spcPts val="0"/>
              </a:spcAft>
              <a:buSzPts val="1840"/>
              <a:buFont typeface="Arial"/>
              <a:buChar char="•"/>
            </a:pPr>
            <a:r>
              <a:rPr lang="en-US" sz="2000"/>
              <a:t>Simple X-ray images won’t help with diagnosis, our Pneumobot makes this much easier.</a:t>
            </a:r>
            <a:endParaRPr/>
          </a:p>
        </p:txBody>
      </p:sp>
      <p:pic>
        <p:nvPicPr>
          <p:cNvPr descr="X-ray images of a person's chest&#10;&#10;Description automatically generated" id="291" name="Google Shape;291;p37"/>
          <p:cNvPicPr preferRelativeResize="0"/>
          <p:nvPr/>
        </p:nvPicPr>
        <p:blipFill rotWithShape="1">
          <a:blip r:embed="rId3">
            <a:alphaModFix/>
          </a:blip>
          <a:srcRect b="0" l="0" r="0" t="0"/>
          <a:stretch/>
        </p:blipFill>
        <p:spPr>
          <a:xfrm>
            <a:off x="131391" y="793750"/>
            <a:ext cx="6873240" cy="5613400"/>
          </a:xfrm>
          <a:prstGeom prst="rect">
            <a:avLst/>
          </a:prstGeom>
          <a:noFill/>
          <a:ln>
            <a:noFill/>
          </a:ln>
        </p:spPr>
      </p:pic>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600"/>
                                        <p:tgtEl>
                                          <p:spTgt spid="2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8"/>
          <p:cNvSpPr txBox="1"/>
          <p:nvPr>
            <p:ph idx="1" type="body"/>
          </p:nvPr>
        </p:nvSpPr>
        <p:spPr>
          <a:xfrm>
            <a:off x="419100" y="1933350"/>
            <a:ext cx="4102200" cy="3633000"/>
          </a:xfrm>
          <a:prstGeom prst="rect">
            <a:avLst/>
          </a:prstGeom>
          <a:noFill/>
          <a:ln>
            <a:noFill/>
          </a:ln>
        </p:spPr>
        <p:txBody>
          <a:bodyPr anchorCtr="0" anchor="t" bIns="45700" lIns="91425" spcFirstLastPara="1" rIns="91425" wrap="square" tIns="45700">
            <a:normAutofit/>
          </a:bodyPr>
          <a:lstStyle/>
          <a:p>
            <a:pPr indent="-333756" lvl="0" marL="457200" rtl="0" algn="l">
              <a:spcBef>
                <a:spcPts val="960"/>
              </a:spcBef>
              <a:spcAft>
                <a:spcPts val="0"/>
              </a:spcAft>
              <a:buSzPts val="1656"/>
              <a:buChar char="●"/>
            </a:pPr>
            <a:r>
              <a:rPr lang="en-US"/>
              <a:t>The heatmap provides a clear visualization of the X-Ray images that shows how similar they are to each other.</a:t>
            </a:r>
            <a:endParaRPr/>
          </a:p>
          <a:p>
            <a:pPr indent="-333756" lvl="0" marL="457200" rtl="0" algn="l">
              <a:spcBef>
                <a:spcPts val="0"/>
              </a:spcBef>
              <a:spcAft>
                <a:spcPts val="0"/>
              </a:spcAft>
              <a:buSzPts val="1656"/>
              <a:buChar char="●"/>
            </a:pPr>
            <a:r>
              <a:rPr lang="en-US"/>
              <a:t>This further confirms the need for a system that can swiftly and efficiently classify the type of pneumonia so that suitable treatment can be administered to patients.</a:t>
            </a:r>
            <a:endParaRPr/>
          </a:p>
        </p:txBody>
      </p:sp>
      <p:pic>
        <p:nvPicPr>
          <p:cNvPr id="298" name="Google Shape;298;p38"/>
          <p:cNvPicPr preferRelativeResize="0"/>
          <p:nvPr/>
        </p:nvPicPr>
        <p:blipFill>
          <a:blip r:embed="rId3">
            <a:alphaModFix/>
          </a:blip>
          <a:stretch>
            <a:fillRect/>
          </a:stretch>
        </p:blipFill>
        <p:spPr>
          <a:xfrm>
            <a:off x="4579525" y="1084337"/>
            <a:ext cx="7347501" cy="5094626"/>
          </a:xfrm>
          <a:prstGeom prst="rect">
            <a:avLst/>
          </a:prstGeom>
          <a:noFill/>
          <a:ln>
            <a:noFill/>
          </a:ln>
        </p:spPr>
      </p:pic>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2000"/>
                                        <p:tgtEl>
                                          <p:spTgt spid="298"/>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97"/>
                                        </p:tgtEl>
                                        <p:attrNameLst>
                                          <p:attrName>style.visibility</p:attrName>
                                        </p:attrNameLst>
                                      </p:cBhvr>
                                      <p:to>
                                        <p:strVal val="visible"/>
                                      </p:to>
                                    </p:set>
                                    <p:animEffect filter="fade" transition="in">
                                      <p:cBhvr>
                                        <p:cTn dur="1300"/>
                                        <p:tgtEl>
                                          <p:spTgt spid="2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9"/>
          <p:cNvSpPr txBox="1"/>
          <p:nvPr>
            <p:ph type="title"/>
          </p:nvPr>
        </p:nvSpPr>
        <p:spPr>
          <a:xfrm>
            <a:off x="457200" y="690874"/>
            <a:ext cx="11267400" cy="9855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MODEL ARCHITECTURE</a:t>
            </a:r>
            <a:endParaRPr/>
          </a:p>
        </p:txBody>
      </p:sp>
      <p:sp>
        <p:nvSpPr>
          <p:cNvPr id="305" name="Google Shape;305;p39"/>
          <p:cNvSpPr txBox="1"/>
          <p:nvPr>
            <p:ph idx="2" type="body"/>
          </p:nvPr>
        </p:nvSpPr>
        <p:spPr>
          <a:xfrm>
            <a:off x="700350" y="1816100"/>
            <a:ext cx="10781100" cy="4258200"/>
          </a:xfrm>
          <a:prstGeom prst="rect">
            <a:avLst/>
          </a:prstGeom>
        </p:spPr>
        <p:txBody>
          <a:bodyPr anchorCtr="0" anchor="t" bIns="45700" lIns="91425" spcFirstLastPara="1" rIns="91425" wrap="square" tIns="45700">
            <a:noAutofit/>
          </a:bodyPr>
          <a:lstStyle/>
          <a:p>
            <a:pPr indent="0" lvl="0" marL="0" rtl="0" algn="l">
              <a:lnSpc>
                <a:spcPct val="95000"/>
              </a:lnSpc>
              <a:spcBef>
                <a:spcPts val="0"/>
              </a:spcBef>
              <a:spcAft>
                <a:spcPts val="0"/>
              </a:spcAft>
              <a:buClr>
                <a:schemeClr val="dk1"/>
              </a:buClr>
              <a:buSzPts val="1018"/>
              <a:buFont typeface="Arial"/>
              <a:buNone/>
            </a:pPr>
            <a:r>
              <a:t/>
            </a:r>
            <a:endParaRPr sz="2142"/>
          </a:p>
          <a:p>
            <a:pPr indent="-364648" lvl="0" marL="457200" rtl="0" algn="l">
              <a:lnSpc>
                <a:spcPct val="95000"/>
              </a:lnSpc>
              <a:spcBef>
                <a:spcPts val="0"/>
              </a:spcBef>
              <a:spcAft>
                <a:spcPts val="0"/>
              </a:spcAft>
              <a:buSzPts val="2143"/>
              <a:buChar char="●"/>
            </a:pPr>
            <a:r>
              <a:rPr b="1" lang="en-US" sz="2142"/>
              <a:t>Base Model</a:t>
            </a:r>
            <a:r>
              <a:rPr lang="en-US" sz="2142"/>
              <a:t>: Utilizes DenseNet121 with pre-trained weights for feature extraction.</a:t>
            </a:r>
            <a:endParaRPr sz="2142"/>
          </a:p>
          <a:p>
            <a:pPr indent="-364648" lvl="0" marL="457200" rtl="0" algn="l">
              <a:lnSpc>
                <a:spcPct val="95000"/>
              </a:lnSpc>
              <a:spcBef>
                <a:spcPts val="0"/>
              </a:spcBef>
              <a:spcAft>
                <a:spcPts val="0"/>
              </a:spcAft>
              <a:buSzPts val="2143"/>
              <a:buChar char="●"/>
            </a:pPr>
            <a:r>
              <a:rPr b="1" lang="en-US" sz="2142"/>
              <a:t>Custom Layers</a:t>
            </a:r>
            <a:r>
              <a:rPr lang="en-US" sz="2142"/>
              <a:t>: Includes Global Average Pooling, Dropout, and a Dense output layer with softmax activation for classification.</a:t>
            </a:r>
            <a:endParaRPr sz="2142"/>
          </a:p>
          <a:p>
            <a:pPr indent="-364648" lvl="0" marL="457200" rtl="0" algn="l">
              <a:lnSpc>
                <a:spcPct val="95000"/>
              </a:lnSpc>
              <a:spcBef>
                <a:spcPts val="0"/>
              </a:spcBef>
              <a:spcAft>
                <a:spcPts val="0"/>
              </a:spcAft>
              <a:buSzPts val="2143"/>
              <a:buChar char="●"/>
            </a:pPr>
            <a:r>
              <a:rPr b="1" lang="en-US" sz="2142"/>
              <a:t>Training</a:t>
            </a:r>
            <a:r>
              <a:rPr lang="en-US" sz="2142"/>
              <a:t>: Optimized and trained using labeled chest X-ray images for pneumonia detection.</a:t>
            </a:r>
            <a:endParaRPr sz="2142"/>
          </a:p>
          <a:p>
            <a:pPr indent="-364648" lvl="0" marL="457200" rtl="0" algn="l">
              <a:lnSpc>
                <a:spcPct val="95000"/>
              </a:lnSpc>
              <a:spcBef>
                <a:spcPts val="0"/>
              </a:spcBef>
              <a:spcAft>
                <a:spcPts val="0"/>
              </a:spcAft>
              <a:buSzPts val="2143"/>
              <a:buChar char="●"/>
            </a:pPr>
            <a:r>
              <a:rPr b="1" lang="en-US" sz="2142"/>
              <a:t>Retraining Mechanism</a:t>
            </a:r>
            <a:endParaRPr b="1" sz="2142"/>
          </a:p>
          <a:p>
            <a:pPr indent="-364648" lvl="0" marL="457200" rtl="0" algn="l">
              <a:lnSpc>
                <a:spcPct val="95000"/>
              </a:lnSpc>
              <a:spcBef>
                <a:spcPts val="0"/>
              </a:spcBef>
              <a:spcAft>
                <a:spcPts val="0"/>
              </a:spcAft>
              <a:buSzPts val="2143"/>
              <a:buChar char="●"/>
            </a:pPr>
            <a:r>
              <a:rPr b="1" lang="en-US" sz="2142"/>
              <a:t>Feedback Collection</a:t>
            </a:r>
            <a:r>
              <a:rPr lang="en-US" sz="2142"/>
              <a:t>: User feedback is stored in the feedback_data/ directory.</a:t>
            </a:r>
            <a:endParaRPr sz="2142"/>
          </a:p>
          <a:p>
            <a:pPr indent="-364648" lvl="0" marL="457200" rtl="0" algn="l">
              <a:lnSpc>
                <a:spcPct val="95000"/>
              </a:lnSpc>
              <a:spcBef>
                <a:spcPts val="0"/>
              </a:spcBef>
              <a:spcAft>
                <a:spcPts val="0"/>
              </a:spcAft>
              <a:buSzPts val="2143"/>
              <a:buChar char="●"/>
            </a:pPr>
            <a:r>
              <a:rPr b="1" lang="en-US" sz="2142"/>
              <a:t>Automatic Retraining</a:t>
            </a:r>
            <a:r>
              <a:rPr lang="en-US" sz="2142"/>
              <a:t>: Retraining is triggered automatically when the number of feedback entries reaches a predefined threshold (e.g., 10).</a:t>
            </a:r>
            <a:endParaRPr sz="2142"/>
          </a:p>
          <a:p>
            <a:pPr indent="-364648" lvl="0" marL="457200" rtl="0" algn="l">
              <a:lnSpc>
                <a:spcPct val="95000"/>
              </a:lnSpc>
              <a:spcBef>
                <a:spcPts val="0"/>
              </a:spcBef>
              <a:spcAft>
                <a:spcPts val="0"/>
              </a:spcAft>
              <a:buSzPts val="2143"/>
              <a:buChar char="●"/>
            </a:pPr>
            <a:r>
              <a:rPr b="1" lang="en-US" sz="2142"/>
              <a:t>Model Update</a:t>
            </a:r>
            <a:r>
              <a:rPr lang="en-US" sz="2142"/>
              <a:t>: Incorporates new data to retrain the model and saves the updated version.</a:t>
            </a:r>
            <a:endParaRPr sz="2142"/>
          </a:p>
          <a:p>
            <a:pPr indent="-364648" lvl="0" marL="457200" rtl="0" algn="l">
              <a:lnSpc>
                <a:spcPct val="95000"/>
              </a:lnSpc>
              <a:spcBef>
                <a:spcPts val="0"/>
              </a:spcBef>
              <a:spcAft>
                <a:spcPts val="0"/>
              </a:spcAft>
              <a:buSzPts val="2143"/>
              <a:buChar char="●"/>
            </a:pPr>
            <a:r>
              <a:rPr b="1" lang="en-US" sz="2142"/>
              <a:t>Dynamic Model Loading</a:t>
            </a:r>
            <a:r>
              <a:rPr lang="en-US" sz="2142"/>
              <a:t>: The app seamlessly loads the updated model post-retraining for real-time improvements.</a:t>
            </a:r>
            <a:endParaRPr sz="2142"/>
          </a:p>
          <a:p>
            <a:pPr indent="0" lvl="0" marL="0" rtl="0" algn="l">
              <a:lnSpc>
                <a:spcPct val="95000"/>
              </a:lnSpc>
              <a:spcBef>
                <a:spcPts val="0"/>
              </a:spcBef>
              <a:spcAft>
                <a:spcPts val="0"/>
              </a:spcAft>
              <a:buClr>
                <a:schemeClr val="dk1"/>
              </a:buClr>
              <a:buSzPts val="1018"/>
              <a:buFont typeface="Arial"/>
              <a:buNone/>
            </a:pPr>
            <a:r>
              <a:t/>
            </a:r>
            <a:endParaRPr sz="2142"/>
          </a:p>
          <a:p>
            <a:pPr indent="0" lvl="0" marL="457200" rtl="0" algn="l">
              <a:lnSpc>
                <a:spcPct val="80000"/>
              </a:lnSpc>
              <a:spcBef>
                <a:spcPts val="360"/>
              </a:spcBef>
              <a:spcAft>
                <a:spcPts val="600"/>
              </a:spcAft>
              <a:buSzPts val="1018"/>
              <a:buNone/>
            </a:pPr>
            <a:r>
              <a:t/>
            </a:r>
            <a:endParaRPr sz="2142"/>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0"/>
          <p:cNvSpPr txBox="1"/>
          <p:nvPr>
            <p:ph type="title"/>
          </p:nvPr>
        </p:nvSpPr>
        <p:spPr>
          <a:xfrm>
            <a:off x="457200" y="690876"/>
            <a:ext cx="11267400" cy="947400"/>
          </a:xfrm>
          <a:prstGeom prst="rect">
            <a:avLst/>
          </a:prstGeom>
        </p:spPr>
        <p:txBody>
          <a:bodyPr anchorCtr="0" anchor="b" bIns="45700" lIns="91425" spcFirstLastPara="1" rIns="91425" wrap="square" tIns="45700">
            <a:normAutofit/>
          </a:bodyPr>
          <a:lstStyle/>
          <a:p>
            <a:pPr indent="0" lvl="0" marL="0" rtl="0" algn="l">
              <a:lnSpc>
                <a:spcPct val="115000"/>
              </a:lnSpc>
              <a:spcBef>
                <a:spcPts val="0"/>
              </a:spcBef>
              <a:spcAft>
                <a:spcPts val="0"/>
              </a:spcAft>
              <a:buClr>
                <a:schemeClr val="dk1"/>
              </a:buClr>
              <a:buSzPts val="1100"/>
              <a:buFont typeface="Arial"/>
              <a:buNone/>
            </a:pPr>
            <a:r>
              <a:rPr lang="en-US"/>
              <a:t>CHATBOT INTEGRATION:</a:t>
            </a:r>
            <a:endParaRPr/>
          </a:p>
        </p:txBody>
      </p:sp>
      <p:sp>
        <p:nvSpPr>
          <p:cNvPr id="312" name="Google Shape;312;p40"/>
          <p:cNvSpPr txBox="1"/>
          <p:nvPr>
            <p:ph idx="2" type="body"/>
          </p:nvPr>
        </p:nvSpPr>
        <p:spPr>
          <a:xfrm>
            <a:off x="590600" y="2324100"/>
            <a:ext cx="9232800" cy="3784500"/>
          </a:xfrm>
          <a:prstGeom prst="rect">
            <a:avLst/>
          </a:prstGeom>
        </p:spPr>
        <p:txBody>
          <a:bodyPr anchorCtr="0" anchor="t" bIns="45700" lIns="91425" spcFirstLastPara="1" rIns="91425" wrap="square" tIns="45700">
            <a:normAutofit fontScale="92500" lnSpcReduction="20000"/>
          </a:bodyPr>
          <a:lstStyle/>
          <a:p>
            <a:pPr indent="0" lvl="0" marL="457200" rtl="0" algn="l">
              <a:lnSpc>
                <a:spcPct val="115000"/>
              </a:lnSpc>
              <a:spcBef>
                <a:spcPts val="0"/>
              </a:spcBef>
              <a:spcAft>
                <a:spcPts val="0"/>
              </a:spcAft>
              <a:buNone/>
            </a:pPr>
            <a:r>
              <a:rPr b="1" lang="en-US" sz="2100"/>
              <a:t>PneumoBot Features:</a:t>
            </a:r>
            <a:endParaRPr b="1" sz="2100"/>
          </a:p>
          <a:p>
            <a:pPr indent="0" lvl="0" marL="457200" rtl="0" algn="l">
              <a:lnSpc>
                <a:spcPct val="115000"/>
              </a:lnSpc>
              <a:spcBef>
                <a:spcPts val="0"/>
              </a:spcBef>
              <a:spcAft>
                <a:spcPts val="0"/>
              </a:spcAft>
              <a:buNone/>
            </a:pPr>
            <a:r>
              <a:t/>
            </a:r>
            <a:endParaRPr sz="2100"/>
          </a:p>
          <a:p>
            <a:pPr indent="-351948" lvl="0" marL="457200" rtl="0" algn="l">
              <a:lnSpc>
                <a:spcPct val="115000"/>
              </a:lnSpc>
              <a:spcBef>
                <a:spcPts val="0"/>
              </a:spcBef>
              <a:spcAft>
                <a:spcPts val="0"/>
              </a:spcAft>
              <a:buSzPct val="100000"/>
              <a:buChar char="●"/>
            </a:pPr>
            <a:r>
              <a:rPr b="1" lang="en-US" sz="2100"/>
              <a:t>FAQ Bot</a:t>
            </a:r>
            <a:r>
              <a:rPr lang="en-US" sz="2100"/>
              <a:t>: Provides quick answers to frequently asked questions.</a:t>
            </a:r>
            <a:endParaRPr sz="2100"/>
          </a:p>
          <a:p>
            <a:pPr indent="-351948" lvl="0" marL="457200" rtl="0" algn="l">
              <a:lnSpc>
                <a:spcPct val="115000"/>
              </a:lnSpc>
              <a:spcBef>
                <a:spcPts val="0"/>
              </a:spcBef>
              <a:spcAft>
                <a:spcPts val="0"/>
              </a:spcAft>
              <a:buSzPct val="100000"/>
              <a:buChar char="●"/>
            </a:pPr>
            <a:r>
              <a:rPr b="1" lang="en-US" sz="2100"/>
              <a:t>GPT-4o Bot</a:t>
            </a:r>
            <a:r>
              <a:rPr lang="en-US" sz="2100"/>
              <a:t>: Leverages OpenAI's GPT-3 for detailed and intelligent responses.</a:t>
            </a:r>
            <a:endParaRPr sz="2100"/>
          </a:p>
          <a:p>
            <a:pPr indent="-351948" lvl="0" marL="457200" rtl="0" algn="l">
              <a:lnSpc>
                <a:spcPct val="115000"/>
              </a:lnSpc>
              <a:spcBef>
                <a:spcPts val="0"/>
              </a:spcBef>
              <a:spcAft>
                <a:spcPts val="0"/>
              </a:spcAft>
              <a:buSzPct val="100000"/>
              <a:buChar char="●"/>
            </a:pPr>
            <a:r>
              <a:rPr b="1" lang="en-US" sz="2100"/>
              <a:t>Accessibility</a:t>
            </a:r>
            <a:r>
              <a:rPr lang="en-US" sz="2100"/>
              <a:t>: Available under the "Chatbot" tab in the application for user interaction and support.</a:t>
            </a:r>
            <a:endParaRPr sz="2100"/>
          </a:p>
          <a:p>
            <a:pPr indent="-351948" lvl="0" marL="457200" rtl="0" algn="l">
              <a:lnSpc>
                <a:spcPct val="115000"/>
              </a:lnSpc>
              <a:spcBef>
                <a:spcPts val="0"/>
              </a:spcBef>
              <a:spcAft>
                <a:spcPts val="0"/>
              </a:spcAft>
              <a:buSzPct val="100000"/>
              <a:buChar char="●"/>
            </a:pPr>
            <a:r>
              <a:rPr lang="en-US" sz="2100"/>
              <a:t>Key Features</a:t>
            </a:r>
            <a:endParaRPr sz="2100"/>
          </a:p>
          <a:p>
            <a:pPr indent="-351948" lvl="0" marL="457200" rtl="0" algn="l">
              <a:lnSpc>
                <a:spcPct val="115000"/>
              </a:lnSpc>
              <a:spcBef>
                <a:spcPts val="0"/>
              </a:spcBef>
              <a:spcAft>
                <a:spcPts val="0"/>
              </a:spcAft>
              <a:buSzPct val="100000"/>
              <a:buChar char="●"/>
            </a:pPr>
            <a:r>
              <a:rPr b="1" lang="en-US" sz="2100"/>
              <a:t>Real-time Feedback Utilization</a:t>
            </a:r>
            <a:r>
              <a:rPr lang="en-US" sz="2100"/>
              <a:t>: Enhances model accuracy with continuous retraining.</a:t>
            </a:r>
            <a:endParaRPr sz="2100"/>
          </a:p>
          <a:p>
            <a:pPr indent="-351948" lvl="0" marL="457200" rtl="0" algn="l">
              <a:lnSpc>
                <a:spcPct val="115000"/>
              </a:lnSpc>
              <a:spcBef>
                <a:spcPts val="0"/>
              </a:spcBef>
              <a:spcAft>
                <a:spcPts val="0"/>
              </a:spcAft>
              <a:buSzPct val="100000"/>
              <a:buChar char="●"/>
            </a:pPr>
            <a:r>
              <a:rPr b="1" lang="en-US" sz="2100"/>
              <a:t>User-Friendly Interaction</a:t>
            </a:r>
            <a:r>
              <a:rPr lang="en-US" sz="2100"/>
              <a:t>: Combines machine learning and AI-powered assistance for a holistic user experience.</a:t>
            </a:r>
            <a:endParaRPr sz="2100"/>
          </a:p>
          <a:p>
            <a:pPr indent="0" lvl="0" marL="457200" rtl="0" algn="l">
              <a:spcBef>
                <a:spcPts val="360"/>
              </a:spcBef>
              <a:spcAft>
                <a:spcPts val="600"/>
              </a:spcAft>
              <a:buNone/>
            </a:pPr>
            <a:r>
              <a:t/>
            </a:r>
            <a:endParaRPr sz="21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1"/>
          <p:cNvSpPr txBox="1"/>
          <p:nvPr>
            <p:ph type="title"/>
          </p:nvPr>
        </p:nvSpPr>
        <p:spPr>
          <a:xfrm>
            <a:off x="447050" y="725447"/>
            <a:ext cx="11277600" cy="5574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rgbClr val="3F3F3F"/>
              </a:buClr>
              <a:buSzPts val="2800"/>
              <a:buFont typeface="Gill Sans"/>
              <a:buNone/>
            </a:pPr>
            <a:r>
              <a:rPr lang="en-US"/>
              <a:t>ACCURACY </a:t>
            </a:r>
            <a:r>
              <a:rPr lang="en-US"/>
              <a:t>GRAPH</a:t>
            </a:r>
            <a:r>
              <a:rPr lang="en-US"/>
              <a:t>:</a:t>
            </a:r>
            <a:endParaRPr/>
          </a:p>
        </p:txBody>
      </p:sp>
      <p:pic>
        <p:nvPicPr>
          <p:cNvPr id="319" name="Google Shape;319;p41"/>
          <p:cNvPicPr preferRelativeResize="0"/>
          <p:nvPr/>
        </p:nvPicPr>
        <p:blipFill>
          <a:blip r:embed="rId3">
            <a:alphaModFix/>
          </a:blip>
          <a:stretch>
            <a:fillRect/>
          </a:stretch>
        </p:blipFill>
        <p:spPr>
          <a:xfrm>
            <a:off x="1370975" y="1363297"/>
            <a:ext cx="9429750" cy="3562350"/>
          </a:xfrm>
          <a:prstGeom prst="rect">
            <a:avLst/>
          </a:prstGeom>
          <a:noFill/>
          <a:ln>
            <a:noFill/>
          </a:ln>
        </p:spPr>
      </p:pic>
      <p:sp>
        <p:nvSpPr>
          <p:cNvPr id="320" name="Google Shape;320;p41"/>
          <p:cNvSpPr txBox="1"/>
          <p:nvPr/>
        </p:nvSpPr>
        <p:spPr>
          <a:xfrm>
            <a:off x="939800" y="5207000"/>
            <a:ext cx="10185300" cy="1295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3F3F3F"/>
              </a:buClr>
              <a:buSzPts val="1800"/>
              <a:buFont typeface="Gill Sans"/>
              <a:buChar char="●"/>
            </a:pPr>
            <a:r>
              <a:rPr lang="en-US" sz="1800">
                <a:solidFill>
                  <a:srgbClr val="3F3F3F"/>
                </a:solidFill>
                <a:latin typeface="Gill Sans"/>
                <a:ea typeface="Gill Sans"/>
                <a:cs typeface="Gill Sans"/>
                <a:sym typeface="Gill Sans"/>
              </a:rPr>
              <a:t>Upon comparing, the training accuracy has a more steady growth while the validation accuracy is observed to fluctuate a lot.</a:t>
            </a:r>
            <a:endParaRPr sz="1800">
              <a:solidFill>
                <a:srgbClr val="3F3F3F"/>
              </a:solidFill>
              <a:latin typeface="Gill Sans"/>
              <a:ea typeface="Gill Sans"/>
              <a:cs typeface="Gill Sans"/>
              <a:sym typeface="Gill Sans"/>
            </a:endParaRPr>
          </a:p>
          <a:p>
            <a:pPr indent="-342900" lvl="0" marL="457200" rtl="0" algn="l">
              <a:spcBef>
                <a:spcPts val="0"/>
              </a:spcBef>
              <a:spcAft>
                <a:spcPts val="0"/>
              </a:spcAft>
              <a:buClr>
                <a:srgbClr val="3F3F3F"/>
              </a:buClr>
              <a:buSzPts val="1800"/>
              <a:buFont typeface="Gill Sans"/>
              <a:buChar char="●"/>
            </a:pPr>
            <a:r>
              <a:rPr lang="en-US" sz="1800">
                <a:solidFill>
                  <a:srgbClr val="3F3F3F"/>
                </a:solidFill>
                <a:latin typeface="Gill Sans"/>
                <a:ea typeface="Gill Sans"/>
                <a:cs typeface="Gill Sans"/>
                <a:sym typeface="Gill Sans"/>
              </a:rPr>
              <a:t>The validation loss drops the most at the 6th epoch and then rises again showing </a:t>
            </a:r>
            <a:r>
              <a:rPr lang="en-US" sz="1800">
                <a:solidFill>
                  <a:srgbClr val="3F3F3F"/>
                </a:solidFill>
                <a:latin typeface="Gill Sans"/>
                <a:ea typeface="Gill Sans"/>
                <a:cs typeface="Gill Sans"/>
                <a:sym typeface="Gill Sans"/>
              </a:rPr>
              <a:t>inconsistency</a:t>
            </a:r>
            <a:r>
              <a:rPr lang="en-US" sz="1800">
                <a:solidFill>
                  <a:srgbClr val="3F3F3F"/>
                </a:solidFill>
                <a:latin typeface="Gill Sans"/>
                <a:ea typeface="Gill Sans"/>
                <a:cs typeface="Gill Sans"/>
                <a:sym typeface="Gill Sans"/>
              </a:rPr>
              <a:t> and that the model might not react well to unseen data.</a:t>
            </a:r>
            <a:endParaRPr sz="1800">
              <a:solidFill>
                <a:srgbClr val="3F3F3F"/>
              </a:solidFill>
              <a:latin typeface="Gill Sans"/>
              <a:ea typeface="Gill Sans"/>
              <a:cs typeface="Gill Sans"/>
              <a:sym typeface="Gill Sans"/>
            </a:endParaRPr>
          </a:p>
          <a:p>
            <a:pPr indent="0" lvl="0" marL="0" rtl="0" algn="l">
              <a:spcBef>
                <a:spcPts val="0"/>
              </a:spcBef>
              <a:spcAft>
                <a:spcPts val="0"/>
              </a:spcAft>
              <a:buNone/>
            </a:pPr>
            <a:r>
              <a:t/>
            </a:r>
            <a:endParaRPr sz="1800">
              <a:solidFill>
                <a:srgbClr val="3F3F3F"/>
              </a:solidFill>
              <a:latin typeface="Gill Sans"/>
              <a:ea typeface="Gill Sans"/>
              <a:cs typeface="Gill Sans"/>
              <a:sym typeface="Gill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2"/>
          <p:cNvSpPr txBox="1"/>
          <p:nvPr>
            <p:ph type="title"/>
          </p:nvPr>
        </p:nvSpPr>
        <p:spPr>
          <a:xfrm>
            <a:off x="457199" y="705124"/>
            <a:ext cx="11272649" cy="1062716"/>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rgbClr val="3F3F3F"/>
              </a:buClr>
              <a:buSzPts val="2800"/>
              <a:buFont typeface="Gill Sans"/>
              <a:buNone/>
            </a:pPr>
            <a:r>
              <a:rPr lang="en-US"/>
              <a:t>RESULTS</a:t>
            </a:r>
            <a:endParaRPr/>
          </a:p>
        </p:txBody>
      </p:sp>
      <p:graphicFrame>
        <p:nvGraphicFramePr>
          <p:cNvPr id="327" name="Google Shape;327;p42"/>
          <p:cNvGraphicFramePr/>
          <p:nvPr/>
        </p:nvGraphicFramePr>
        <p:xfrm>
          <a:off x="1553250" y="2428200"/>
          <a:ext cx="3000000" cy="3000000"/>
        </p:xfrm>
        <a:graphic>
          <a:graphicData uri="http://schemas.openxmlformats.org/drawingml/2006/table">
            <a:tbl>
              <a:tblPr bandRow="1" firstRow="1">
                <a:noFill/>
                <a:tableStyleId>{12B86F37-302D-4813-8105-5BD473347863}</a:tableStyleId>
              </a:tblPr>
              <a:tblGrid>
                <a:gridCol w="3218850"/>
                <a:gridCol w="2838125"/>
                <a:gridCol w="3028500"/>
              </a:tblGrid>
              <a:tr h="662025">
                <a:tc>
                  <a:txBody>
                    <a:bodyPr/>
                    <a:lstStyle/>
                    <a:p>
                      <a:pPr indent="0" lvl="0" marL="0" marR="0" rtl="0" algn="ctr">
                        <a:spcBef>
                          <a:spcPts val="0"/>
                        </a:spcBef>
                        <a:spcAft>
                          <a:spcPts val="0"/>
                        </a:spcAft>
                        <a:buNone/>
                      </a:pPr>
                      <a:r>
                        <a:rPr lang="en-US" sz="1800"/>
                        <a:t>Accuracy</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Measurement</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Achieved</a:t>
                      </a:r>
                      <a:endParaRPr/>
                    </a:p>
                  </a:txBody>
                  <a:tcPr marT="45725" marB="45725" marR="91450" marL="91450" anchor="ctr"/>
                </a:tc>
              </a:tr>
              <a:tr h="662025">
                <a:tc>
                  <a:txBody>
                    <a:bodyPr/>
                    <a:lstStyle/>
                    <a:p>
                      <a:pPr indent="0" lvl="0" marL="0" marR="0" rtl="0" algn="ctr">
                        <a:spcBef>
                          <a:spcPts val="0"/>
                        </a:spcBef>
                        <a:spcAft>
                          <a:spcPts val="0"/>
                        </a:spcAft>
                        <a:buNone/>
                      </a:pPr>
                      <a:r>
                        <a:rPr lang="en-US" sz="1800"/>
                        <a:t>Training</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8</a:t>
                      </a:r>
                      <a:r>
                        <a:rPr lang="en-US" sz="1800"/>
                        <a:t>1.25</a:t>
                      </a:r>
                      <a:endParaRPr/>
                    </a:p>
                  </a:txBody>
                  <a:tcPr marT="45725" marB="45725" marR="91450" marL="91450" anchor="ctr"/>
                </a:tc>
              </a:tr>
              <a:tr h="662025">
                <a:tc>
                  <a:txBody>
                    <a:bodyPr/>
                    <a:lstStyle/>
                    <a:p>
                      <a:pPr indent="0" lvl="0" marL="0" marR="0" rtl="0" algn="ctr">
                        <a:spcBef>
                          <a:spcPts val="0"/>
                        </a:spcBef>
                        <a:spcAft>
                          <a:spcPts val="0"/>
                        </a:spcAft>
                        <a:buNone/>
                      </a:pPr>
                      <a:r>
                        <a:rPr lang="en-US" sz="1800"/>
                        <a:t>Validation</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a:t>
                      </a:r>
                      <a:endParaRPr/>
                    </a:p>
                  </a:txBody>
                  <a:tcPr marT="45725" marB="45725" marR="91450" marL="91450" anchor="ctr"/>
                </a:tc>
                <a:tc>
                  <a:txBody>
                    <a:bodyPr/>
                    <a:lstStyle/>
                    <a:p>
                      <a:pPr indent="0" lvl="0" marL="0" marR="0" rtl="0" algn="ctr">
                        <a:spcBef>
                          <a:spcPts val="0"/>
                        </a:spcBef>
                        <a:spcAft>
                          <a:spcPts val="0"/>
                        </a:spcAft>
                        <a:buNone/>
                      </a:pPr>
                      <a:r>
                        <a:rPr lang="en-US" sz="1800"/>
                        <a:t>93.16</a:t>
                      </a:r>
                      <a:endParaRPr/>
                    </a:p>
                  </a:txBody>
                  <a:tcPr marT="45725" marB="45725" marR="91450" marL="91450" anchor="ctr"/>
                </a:tc>
              </a:tr>
              <a:tr h="662025">
                <a:tc>
                  <a:txBody>
                    <a:bodyPr/>
                    <a:lstStyle/>
                    <a:p>
                      <a:pPr indent="0" lvl="0" marL="0" marR="0" rtl="0" algn="ctr">
                        <a:spcBef>
                          <a:spcPts val="0"/>
                        </a:spcBef>
                        <a:spcAft>
                          <a:spcPts val="0"/>
                        </a:spcAft>
                        <a:buNone/>
                      </a:pPr>
                      <a:r>
                        <a:rPr lang="en-US" sz="1800"/>
                        <a:t>Test</a:t>
                      </a:r>
                      <a:endParaRPr/>
                    </a:p>
                  </a:txBody>
                  <a:tcPr marT="45725" marB="45725" marR="91450" marL="91450" anchor="ctr"/>
                </a:tc>
                <a:tc>
                  <a:txBody>
                    <a:bodyPr/>
                    <a:lstStyle/>
                    <a:p>
                      <a:pPr indent="0" lvl="0" marL="0" rtl="0" algn="ctr">
                        <a:spcBef>
                          <a:spcPts val="0"/>
                        </a:spcBef>
                        <a:spcAft>
                          <a:spcPts val="0"/>
                        </a:spcAft>
                        <a:buClr>
                          <a:schemeClr val="dk1"/>
                        </a:buClr>
                        <a:buFont typeface="Arial"/>
                        <a:buNone/>
                      </a:pPr>
                      <a:r>
                        <a:rPr lang="en-US" sz="1800"/>
                        <a:t>%</a:t>
                      </a:r>
                      <a:endParaRPr/>
                    </a:p>
                  </a:txBody>
                  <a:tcPr marT="45725" marB="45725" marR="91450" marL="91450" anchor="ctr"/>
                </a:tc>
                <a:tc>
                  <a:txBody>
                    <a:bodyPr/>
                    <a:lstStyle/>
                    <a:p>
                      <a:pPr indent="0" lvl="0" marL="0" marR="0" rtl="0" algn="ctr">
                        <a:spcBef>
                          <a:spcPts val="0"/>
                        </a:spcBef>
                        <a:spcAft>
                          <a:spcPts val="0"/>
                        </a:spcAft>
                        <a:buNone/>
                      </a:pPr>
                      <a:r>
                        <a:rPr lang="en-US" sz="1800"/>
                        <a:t>84</a:t>
                      </a:r>
                      <a:endParaRPr/>
                    </a:p>
                  </a:txBody>
                  <a:tcPr marT="45725" marB="45725" marR="91450" marL="91450" anchor="ct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3"/>
          <p:cNvSpPr txBox="1"/>
          <p:nvPr>
            <p:ph type="title"/>
          </p:nvPr>
        </p:nvSpPr>
        <p:spPr>
          <a:xfrm>
            <a:off x="457200" y="690880"/>
            <a:ext cx="11267440" cy="11430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rgbClr val="3F3F3F"/>
              </a:buClr>
              <a:buSzPts val="2800"/>
              <a:buFont typeface="Gill Sans"/>
              <a:buNone/>
            </a:pPr>
            <a:r>
              <a:rPr lang="en-US"/>
              <a:t>CONCLUSION</a:t>
            </a:r>
            <a:endParaRPr/>
          </a:p>
        </p:txBody>
      </p:sp>
      <p:sp>
        <p:nvSpPr>
          <p:cNvPr id="334" name="Google Shape;334;p43"/>
          <p:cNvSpPr txBox="1"/>
          <p:nvPr>
            <p:ph idx="1" type="body"/>
          </p:nvPr>
        </p:nvSpPr>
        <p:spPr>
          <a:xfrm>
            <a:off x="1003300" y="2356600"/>
            <a:ext cx="9588600" cy="3633000"/>
          </a:xfrm>
          <a:prstGeom prst="rect">
            <a:avLst/>
          </a:prstGeom>
          <a:noFill/>
          <a:ln>
            <a:noFill/>
          </a:ln>
        </p:spPr>
        <p:txBody>
          <a:bodyPr anchorCtr="0" anchor="t" bIns="45700" lIns="91425" spcFirstLastPara="1" rIns="91425" wrap="square" tIns="45700">
            <a:normAutofit fontScale="77500" lnSpcReduction="20000"/>
          </a:bodyPr>
          <a:lstStyle/>
          <a:p>
            <a:pPr indent="0" lvl="0" marL="0" rtl="0" algn="l">
              <a:spcBef>
                <a:spcPts val="960"/>
              </a:spcBef>
              <a:spcAft>
                <a:spcPts val="0"/>
              </a:spcAft>
              <a:buNone/>
            </a:pPr>
            <a:r>
              <a:t/>
            </a:r>
            <a:endParaRPr sz="2000"/>
          </a:p>
          <a:p>
            <a:pPr indent="-10461" lvl="1" marL="0" rtl="0" algn="l">
              <a:spcBef>
                <a:spcPts val="960"/>
              </a:spcBef>
              <a:spcAft>
                <a:spcPts val="0"/>
              </a:spcAft>
              <a:buSzPct val="94224"/>
              <a:buChar char="◼"/>
            </a:pPr>
            <a:r>
              <a:rPr lang="en-US" sz="2493"/>
              <a:t>Our project supports and demonstrates deep learning and feedback-based retraining for the detection of types of pneumonia from X-ray images.</a:t>
            </a:r>
            <a:endParaRPr sz="2493"/>
          </a:p>
          <a:p>
            <a:pPr indent="-10461" lvl="1" marL="0" rtl="0" algn="l">
              <a:spcBef>
                <a:spcPts val="960"/>
              </a:spcBef>
              <a:spcAft>
                <a:spcPts val="0"/>
              </a:spcAft>
              <a:buSzPct val="94224"/>
              <a:buChar char="◼"/>
            </a:pPr>
            <a:r>
              <a:rPr lang="en-US" sz="2493"/>
              <a:t>The pneumobot attained a training accuracy of 81.25%.</a:t>
            </a:r>
            <a:endParaRPr sz="2493"/>
          </a:p>
          <a:p>
            <a:pPr indent="-10461" lvl="1" marL="0" rtl="0" algn="l">
              <a:spcBef>
                <a:spcPts val="960"/>
              </a:spcBef>
              <a:spcAft>
                <a:spcPts val="0"/>
              </a:spcAft>
              <a:buSzPct val="94224"/>
              <a:buChar char="◼"/>
            </a:pPr>
            <a:r>
              <a:rPr lang="en-US" sz="2493"/>
              <a:t>It classifies an input image as either having COVID-19, Normal, Bacterial or Viral type of pneumonia.</a:t>
            </a:r>
            <a:endParaRPr sz="2493"/>
          </a:p>
          <a:p>
            <a:pPr indent="-10461" lvl="1" marL="0" rtl="0" algn="l">
              <a:spcBef>
                <a:spcPts val="960"/>
              </a:spcBef>
              <a:spcAft>
                <a:spcPts val="0"/>
              </a:spcAft>
              <a:buSzPct val="94224"/>
              <a:buChar char="◼"/>
            </a:pPr>
            <a:r>
              <a:rPr lang="en-US" sz="2493"/>
              <a:t>The bot is coded in with a feedback loop that takes feedback from the user to give better accuracy and fine-tuning is done to increase adaptability to real-life situations.</a:t>
            </a:r>
            <a:endParaRPr sz="2493"/>
          </a:p>
          <a:p>
            <a:pPr indent="-17548" lvl="1" marL="0" rtl="0" algn="l">
              <a:spcBef>
                <a:spcPts val="960"/>
              </a:spcBef>
              <a:spcAft>
                <a:spcPts val="0"/>
              </a:spcAft>
              <a:buSzPct val="100000"/>
              <a:buChar char="◼"/>
            </a:pPr>
            <a:r>
              <a:rPr lang="en-US" sz="2493"/>
              <a:t>The feedback method makes sure the model is robust and capable of handling different types of inputs.</a:t>
            </a:r>
            <a:endParaRPr sz="2493"/>
          </a:p>
          <a:p>
            <a:pPr indent="0" lvl="0" marL="0" rtl="0" algn="l">
              <a:spcBef>
                <a:spcPts val="960"/>
              </a:spcBef>
              <a:spcAft>
                <a:spcPts val="0"/>
              </a:spcAft>
              <a:buNone/>
            </a:pPr>
            <a:r>
              <a:t/>
            </a:r>
            <a:endParaRPr sz="2000"/>
          </a:p>
          <a:p>
            <a:pPr indent="0" lvl="0" marL="0" rtl="0" algn="l">
              <a:spcBef>
                <a:spcPts val="960"/>
              </a:spcBef>
              <a:spcAft>
                <a:spcPts val="0"/>
              </a:spcAft>
              <a:buNone/>
            </a:pPr>
            <a:r>
              <a:t/>
            </a:r>
            <a:endParaRPr sz="2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4"/>
          <p:cNvSpPr txBox="1"/>
          <p:nvPr>
            <p:ph type="title"/>
          </p:nvPr>
        </p:nvSpPr>
        <p:spPr>
          <a:xfrm>
            <a:off x="457200" y="690880"/>
            <a:ext cx="11267400" cy="11430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DESIGN CONSTRAINTS</a:t>
            </a:r>
            <a:endParaRPr/>
          </a:p>
        </p:txBody>
      </p:sp>
      <p:sp>
        <p:nvSpPr>
          <p:cNvPr id="341" name="Google Shape;341;p44"/>
          <p:cNvSpPr txBox="1"/>
          <p:nvPr>
            <p:ph idx="1" type="body"/>
          </p:nvPr>
        </p:nvSpPr>
        <p:spPr>
          <a:xfrm>
            <a:off x="571500" y="2432800"/>
            <a:ext cx="7365900" cy="36330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US" sz="2000"/>
              <a:t>We were unable to retrain the model based on every feedback as it was overfitting the model.</a:t>
            </a:r>
            <a:endParaRPr sz="2000"/>
          </a:p>
          <a:p>
            <a:pPr indent="0" lvl="0" marL="0" rtl="0" algn="l">
              <a:spcBef>
                <a:spcPts val="600"/>
              </a:spcBef>
              <a:spcAft>
                <a:spcPts val="0"/>
              </a:spcAft>
              <a:buNone/>
            </a:pPr>
            <a:r>
              <a:t/>
            </a:r>
            <a:endParaRPr sz="2000"/>
          </a:p>
          <a:p>
            <a:pPr indent="0" lvl="0" marL="0" rtl="0" algn="l">
              <a:spcBef>
                <a:spcPts val="600"/>
              </a:spcBef>
              <a:spcAft>
                <a:spcPts val="600"/>
              </a:spcAft>
              <a:buNone/>
            </a:pPr>
            <a:r>
              <a:rPr lang="en-US" sz="2000"/>
              <a:t>Retraining after every other feedback is also a computationally expensive process.</a:t>
            </a:r>
            <a:endParaRPr sz="2000"/>
          </a:p>
        </p:txBody>
      </p:sp>
      <p:pic>
        <p:nvPicPr>
          <p:cNvPr id="342" name="Google Shape;342;p44"/>
          <p:cNvPicPr preferRelativeResize="0"/>
          <p:nvPr/>
        </p:nvPicPr>
        <p:blipFill rotWithShape="1">
          <a:blip r:embed="rId3">
            <a:alphaModFix/>
          </a:blip>
          <a:srcRect b="0" l="18750" r="18749" t="0"/>
          <a:stretch/>
        </p:blipFill>
        <p:spPr>
          <a:xfrm>
            <a:off x="8113275" y="2159563"/>
            <a:ext cx="3329425" cy="2538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5"/>
          <p:cNvSpPr txBox="1"/>
          <p:nvPr>
            <p:ph type="title"/>
          </p:nvPr>
        </p:nvSpPr>
        <p:spPr>
          <a:xfrm>
            <a:off x="457200" y="690880"/>
            <a:ext cx="11267400" cy="11430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POTENTIAL MODEL IMPROVEMENTS WITH PNEUMOBOT</a:t>
            </a:r>
            <a:endParaRPr/>
          </a:p>
        </p:txBody>
      </p:sp>
      <p:sp>
        <p:nvSpPr>
          <p:cNvPr id="349" name="Google Shape;349;p45"/>
          <p:cNvSpPr txBox="1"/>
          <p:nvPr>
            <p:ph idx="1" type="body"/>
          </p:nvPr>
        </p:nvSpPr>
        <p:spPr>
          <a:xfrm>
            <a:off x="2597100" y="2331200"/>
            <a:ext cx="6997800" cy="3633000"/>
          </a:xfrm>
          <a:prstGeom prst="rect">
            <a:avLst/>
          </a:prstGeom>
        </p:spPr>
        <p:txBody>
          <a:bodyPr anchorCtr="0" anchor="t" bIns="45700" lIns="91425" spcFirstLastPara="1" rIns="91425" wrap="square" tIns="45700">
            <a:normAutofit/>
          </a:bodyPr>
          <a:lstStyle/>
          <a:p>
            <a:pPr indent="-333756" lvl="0" marL="457200" rtl="0" algn="l">
              <a:spcBef>
                <a:spcPts val="360"/>
              </a:spcBef>
              <a:spcAft>
                <a:spcPts val="0"/>
              </a:spcAft>
              <a:buSzPts val="1656"/>
              <a:buChar char="●"/>
            </a:pPr>
            <a:r>
              <a:rPr lang="en-US"/>
              <a:t>Adding classification and diagnosis of more than just Pneumonia such as Tuberculosis, lung cancer, Parkinson’s disease, Alzheimer’s, different types of cancers and even COVID-19.</a:t>
            </a:r>
            <a:endParaRPr/>
          </a:p>
          <a:p>
            <a:pPr indent="0" lvl="0" marL="457200" rtl="0" algn="l">
              <a:spcBef>
                <a:spcPts val="600"/>
              </a:spcBef>
              <a:spcAft>
                <a:spcPts val="0"/>
              </a:spcAft>
              <a:buNone/>
            </a:pPr>
            <a:r>
              <a:t/>
            </a:r>
            <a:endParaRPr/>
          </a:p>
          <a:p>
            <a:pPr indent="-333756" lvl="0" marL="457200" rtl="0" algn="l">
              <a:spcBef>
                <a:spcPts val="600"/>
              </a:spcBef>
              <a:spcAft>
                <a:spcPts val="0"/>
              </a:spcAft>
              <a:buSzPts val="1656"/>
              <a:buChar char="●"/>
            </a:pPr>
            <a:r>
              <a:rPr lang="en-US"/>
              <a:t>Simple or basic healthcare suggestions, indications of symptoms can also be given to the user after feeding image input instead of just classifying the type of disease.</a:t>
            </a:r>
            <a:endParaRPr/>
          </a:p>
          <a:p>
            <a:pPr indent="0" lvl="0" marL="457200" rtl="0" algn="l">
              <a:spcBef>
                <a:spcPts val="600"/>
              </a:spcBef>
              <a:spcAft>
                <a:spcPts val="0"/>
              </a:spcAft>
              <a:buNone/>
            </a:pPr>
            <a:r>
              <a:t/>
            </a:r>
            <a:endParaRPr/>
          </a:p>
          <a:p>
            <a:pPr indent="-333756" lvl="0" marL="457200" rtl="0" algn="l">
              <a:spcBef>
                <a:spcPts val="600"/>
              </a:spcBef>
              <a:spcAft>
                <a:spcPts val="0"/>
              </a:spcAft>
              <a:buSzPts val="1656"/>
              <a:buChar char="●"/>
            </a:pPr>
            <a:r>
              <a:rPr lang="en-US"/>
              <a:t>The functionality of the Pneumobot can be modified to manage real-time data for at-risk patients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6"/>
          <p:cNvSpPr txBox="1"/>
          <p:nvPr>
            <p:ph type="title"/>
          </p:nvPr>
        </p:nvSpPr>
        <p:spPr>
          <a:xfrm>
            <a:off x="462150" y="666981"/>
            <a:ext cx="3672900" cy="7551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REFERENCES</a:t>
            </a:r>
            <a:endParaRPr/>
          </a:p>
        </p:txBody>
      </p:sp>
      <p:sp>
        <p:nvSpPr>
          <p:cNvPr id="356" name="Google Shape;356;p46"/>
          <p:cNvSpPr txBox="1"/>
          <p:nvPr>
            <p:ph idx="1" type="body"/>
          </p:nvPr>
        </p:nvSpPr>
        <p:spPr>
          <a:xfrm>
            <a:off x="462150" y="1672125"/>
            <a:ext cx="10808100" cy="4655700"/>
          </a:xfrm>
          <a:prstGeom prst="rect">
            <a:avLst/>
          </a:prstGeom>
          <a:solidFill>
            <a:schemeClr val="dk1"/>
          </a:solidFill>
        </p:spPr>
        <p:txBody>
          <a:bodyPr anchorCtr="0" anchor="t" bIns="45700" lIns="91425" spcFirstLastPara="1" rIns="91425" wrap="square" tIns="45700">
            <a:normAutofit/>
          </a:bodyPr>
          <a:lstStyle/>
          <a:p>
            <a:pPr indent="-323850" lvl="0" marL="457200" rtl="0" algn="l">
              <a:lnSpc>
                <a:spcPct val="115000"/>
              </a:lnSpc>
              <a:spcBef>
                <a:spcPts val="0"/>
              </a:spcBef>
              <a:spcAft>
                <a:spcPts val="0"/>
              </a:spcAft>
              <a:buClr>
                <a:schemeClr val="lt1"/>
              </a:buClr>
              <a:buSzPts val="1500"/>
              <a:buFont typeface="Arial"/>
              <a:buChar char="●"/>
            </a:pPr>
            <a:r>
              <a:rPr b="1" lang="en-US" sz="1500">
                <a:solidFill>
                  <a:schemeClr val="lt1"/>
                </a:solidFill>
                <a:latin typeface="Arial"/>
                <a:ea typeface="Arial"/>
                <a:cs typeface="Arial"/>
                <a:sym typeface="Arial"/>
              </a:rPr>
              <a:t>R. Kundu, R. Das, Z. W. Geem, G.-T. Han, and R. Sarkar</a:t>
            </a:r>
            <a:r>
              <a:rPr lang="en-US" sz="1500">
                <a:solidFill>
                  <a:schemeClr val="lt1"/>
                </a:solidFill>
                <a:latin typeface="Arial"/>
                <a:ea typeface="Arial"/>
                <a:cs typeface="Arial"/>
                <a:sym typeface="Arial"/>
              </a:rPr>
              <a:t>, "Pneumonia detection in chest X-ray images using an ensemble of deep learning models," </a:t>
            </a:r>
            <a:r>
              <a:rPr i="1" lang="en-US" sz="1500">
                <a:solidFill>
                  <a:schemeClr val="lt1"/>
                </a:solidFill>
                <a:latin typeface="Arial"/>
                <a:ea typeface="Arial"/>
                <a:cs typeface="Arial"/>
                <a:sym typeface="Arial"/>
              </a:rPr>
              <a:t>PLOS ONE</a:t>
            </a:r>
            <a:r>
              <a:rPr lang="en-US" sz="1500">
                <a:solidFill>
                  <a:schemeClr val="lt1"/>
                </a:solidFill>
                <a:latin typeface="Arial"/>
                <a:ea typeface="Arial"/>
                <a:cs typeface="Arial"/>
                <a:sym typeface="Arial"/>
              </a:rPr>
              <a:t>, vol. 16, no. 9, pp. 1–21, Sep. 2021. [Online]. Available: https://journals.plos.org/plosone/article?id=10.1371/journal.pone.0256630</a:t>
            </a:r>
            <a:endParaRPr sz="1500">
              <a:solidFill>
                <a:schemeClr val="lt1"/>
              </a:solidFill>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b="1" lang="en-US" sz="1500">
                <a:solidFill>
                  <a:schemeClr val="lt1"/>
                </a:solidFill>
                <a:latin typeface="Arial"/>
                <a:ea typeface="Arial"/>
                <a:cs typeface="Arial"/>
                <a:sym typeface="Arial"/>
              </a:rPr>
              <a:t>V. P. Vianna</a:t>
            </a:r>
            <a:r>
              <a:rPr lang="en-US" sz="1500">
                <a:solidFill>
                  <a:schemeClr val="lt1"/>
                </a:solidFill>
                <a:latin typeface="Arial"/>
                <a:ea typeface="Arial"/>
                <a:cs typeface="Arial"/>
                <a:sym typeface="Arial"/>
              </a:rPr>
              <a:t>, "Study and development of a Computer-Aided Diagnosis system for classification of chest X-ray images using convolutional neural networks pre-trained for ImageNet and data augmentation," </a:t>
            </a:r>
            <a:r>
              <a:rPr i="1" lang="en-US" sz="1500">
                <a:solidFill>
                  <a:schemeClr val="lt1"/>
                </a:solidFill>
                <a:latin typeface="Arial"/>
                <a:ea typeface="Arial"/>
                <a:cs typeface="Arial"/>
                <a:sym typeface="Arial"/>
              </a:rPr>
              <a:t>arXiv preprint arXiv:1806.00839</a:t>
            </a:r>
            <a:r>
              <a:rPr lang="en-US" sz="1500">
                <a:solidFill>
                  <a:schemeClr val="lt1"/>
                </a:solidFill>
                <a:latin typeface="Arial"/>
                <a:ea typeface="Arial"/>
                <a:cs typeface="Arial"/>
                <a:sym typeface="Arial"/>
              </a:rPr>
              <a:t>, Jun. 2018. [Online]. Available: </a:t>
            </a:r>
            <a:r>
              <a:rPr lang="en-US" sz="1500" u="sng">
                <a:solidFill>
                  <a:schemeClr val="lt1"/>
                </a:solidFill>
                <a:latin typeface="Arial"/>
                <a:ea typeface="Arial"/>
                <a:cs typeface="Arial"/>
                <a:sym typeface="Arial"/>
                <a:hlinkClick r:id="rId3">
                  <a:extLst>
                    <a:ext uri="{A12FA001-AC4F-418D-AE19-62706E023703}">
                      <ahyp:hlinkClr val="tx"/>
                    </a:ext>
                  </a:extLst>
                </a:hlinkClick>
              </a:rPr>
              <a:t>https://arxiv.org/abs/1806.00839</a:t>
            </a:r>
            <a:endParaRPr sz="1500" u="sng">
              <a:solidFill>
                <a:schemeClr val="lt1"/>
              </a:solidFill>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b="1" lang="en-US" sz="1500">
                <a:solidFill>
                  <a:schemeClr val="lt1"/>
                </a:solidFill>
                <a:latin typeface="Arial"/>
                <a:ea typeface="Arial"/>
                <a:cs typeface="Arial"/>
                <a:sym typeface="Arial"/>
              </a:rPr>
              <a:t>D. Avola, A. Bacciu, L. Cinque, A. Fagioli, M. R. Marini, and R. Taiello</a:t>
            </a:r>
            <a:r>
              <a:rPr lang="en-US" sz="1500">
                <a:solidFill>
                  <a:schemeClr val="lt1"/>
                </a:solidFill>
                <a:latin typeface="Arial"/>
                <a:ea typeface="Arial"/>
                <a:cs typeface="Arial"/>
                <a:sym typeface="Arial"/>
              </a:rPr>
              <a:t>, "Study on transfer learning capabilities for pneumonia classification in chest X-rays image," </a:t>
            </a:r>
            <a:r>
              <a:rPr i="1" lang="en-US" sz="1500">
                <a:solidFill>
                  <a:schemeClr val="lt1"/>
                </a:solidFill>
                <a:latin typeface="Arial"/>
                <a:ea typeface="Arial"/>
                <a:cs typeface="Arial"/>
                <a:sym typeface="Arial"/>
              </a:rPr>
              <a:t>Computer Methods and Programs in Biomedicine</a:t>
            </a:r>
            <a:r>
              <a:rPr lang="en-US" sz="1500">
                <a:solidFill>
                  <a:schemeClr val="lt1"/>
                </a:solidFill>
                <a:latin typeface="Arial"/>
                <a:ea typeface="Arial"/>
                <a:cs typeface="Arial"/>
                <a:sym typeface="Arial"/>
              </a:rPr>
              <a:t>, vol. 226, p. 106833, Apr. 2022. [Online]. Available: </a:t>
            </a:r>
            <a:r>
              <a:rPr lang="en-US" sz="1500" u="sng">
                <a:solidFill>
                  <a:schemeClr val="lt1"/>
                </a:solidFill>
                <a:latin typeface="Arial"/>
                <a:ea typeface="Arial"/>
                <a:cs typeface="Arial"/>
                <a:sym typeface="Arial"/>
                <a:hlinkClick r:id="rId4">
                  <a:extLst>
                    <a:ext uri="{A12FA001-AC4F-418D-AE19-62706E023703}">
                      <ahyp:hlinkClr val="tx"/>
                    </a:ext>
                  </a:extLst>
                </a:hlinkClick>
              </a:rPr>
              <a:t>https://arxiv.org/abs/2110.02780</a:t>
            </a:r>
            <a:endParaRPr sz="1500" u="sng">
              <a:solidFill>
                <a:schemeClr val="lt1"/>
              </a:solidFill>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b="1" lang="en-US" sz="1500">
                <a:solidFill>
                  <a:schemeClr val="lt1"/>
                </a:solidFill>
                <a:latin typeface="Arial"/>
                <a:ea typeface="Arial"/>
                <a:cs typeface="Arial"/>
                <a:sym typeface="Arial"/>
              </a:rPr>
              <a:t>A. Mabrouk, R. P. Díaz Redondo, A. Dahou, M. A. Elaziz, and M. Kayed</a:t>
            </a:r>
            <a:r>
              <a:rPr lang="en-US" sz="1500">
                <a:solidFill>
                  <a:schemeClr val="lt1"/>
                </a:solidFill>
                <a:latin typeface="Arial"/>
                <a:ea typeface="Arial"/>
                <a:cs typeface="Arial"/>
                <a:sym typeface="Arial"/>
              </a:rPr>
              <a:t>, "Pneumonia detection on chest X-ray images using ensemble of deep convolutional neural networks," </a:t>
            </a:r>
            <a:r>
              <a:rPr i="1" lang="en-US" sz="1500">
                <a:solidFill>
                  <a:schemeClr val="lt1"/>
                </a:solidFill>
                <a:latin typeface="Arial"/>
                <a:ea typeface="Arial"/>
                <a:cs typeface="Arial"/>
                <a:sym typeface="Arial"/>
              </a:rPr>
              <a:t>Applied Sciences</a:t>
            </a:r>
            <a:r>
              <a:rPr lang="en-US" sz="1500">
                <a:solidFill>
                  <a:schemeClr val="lt1"/>
                </a:solidFill>
                <a:latin typeface="Arial"/>
                <a:ea typeface="Arial"/>
                <a:cs typeface="Arial"/>
                <a:sym typeface="Arial"/>
              </a:rPr>
              <a:t>, vol. 12, no. 13, p. 6448, Jul. 2022. [Online]. Available: </a:t>
            </a:r>
            <a:r>
              <a:rPr lang="en-US" sz="1500" u="sng">
                <a:solidFill>
                  <a:schemeClr val="lt1"/>
                </a:solidFill>
                <a:latin typeface="Arial"/>
                <a:ea typeface="Arial"/>
                <a:cs typeface="Arial"/>
                <a:sym typeface="Arial"/>
                <a:hlinkClick r:id="rId5">
                  <a:extLst>
                    <a:ext uri="{A12FA001-AC4F-418D-AE19-62706E023703}">
                      <ahyp:hlinkClr val="tx"/>
                    </a:ext>
                  </a:extLst>
                </a:hlinkClick>
              </a:rPr>
              <a:t>https://arxiv.org/abs/2312.07965</a:t>
            </a:r>
            <a:endParaRPr sz="1500" u="sng">
              <a:solidFill>
                <a:schemeClr val="lt1"/>
              </a:solidFill>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b="1" lang="en-US" sz="1500">
                <a:solidFill>
                  <a:schemeClr val="lt1"/>
                </a:solidFill>
                <a:latin typeface="Arial"/>
                <a:ea typeface="Arial"/>
                <a:cs typeface="Arial"/>
                <a:sym typeface="Arial"/>
              </a:rPr>
              <a:t>T. Rahman et al.</a:t>
            </a:r>
            <a:r>
              <a:rPr lang="en-US" sz="1500">
                <a:solidFill>
                  <a:schemeClr val="lt1"/>
                </a:solidFill>
                <a:latin typeface="Arial"/>
                <a:ea typeface="Arial"/>
                <a:cs typeface="Arial"/>
                <a:sym typeface="Arial"/>
              </a:rPr>
              <a:t>, "Transfer learning with deep convolutional neural network (CNN) for pneumonia detection using chest X-ray," </a:t>
            </a:r>
            <a:r>
              <a:rPr i="1" lang="en-US" sz="1500">
                <a:solidFill>
                  <a:schemeClr val="lt1"/>
                </a:solidFill>
                <a:latin typeface="Arial"/>
                <a:ea typeface="Arial"/>
                <a:cs typeface="Arial"/>
                <a:sym typeface="Arial"/>
              </a:rPr>
              <a:t>Applied Sciences</a:t>
            </a:r>
            <a:r>
              <a:rPr lang="en-US" sz="1500">
                <a:solidFill>
                  <a:schemeClr val="lt1"/>
                </a:solidFill>
                <a:latin typeface="Arial"/>
                <a:ea typeface="Arial"/>
                <a:cs typeface="Arial"/>
                <a:sym typeface="Arial"/>
              </a:rPr>
              <a:t>, vol. 10, no. 9, p. 3233, Apr. 2020. [Online]. Available: </a:t>
            </a:r>
            <a:r>
              <a:rPr lang="en-US" sz="1500" u="sng">
                <a:solidFill>
                  <a:schemeClr val="lt1"/>
                </a:solidFill>
                <a:latin typeface="Arial"/>
                <a:ea typeface="Arial"/>
                <a:cs typeface="Arial"/>
                <a:sym typeface="Arial"/>
                <a:hlinkClick r:id="rId6">
                  <a:extLst>
                    <a:ext uri="{A12FA001-AC4F-418D-AE19-62706E023703}">
                      <ahyp:hlinkClr val="tx"/>
                    </a:ext>
                  </a:extLst>
                </a:hlinkClick>
              </a:rPr>
              <a:t>https://arxiv.org/abs/2004.06578</a:t>
            </a:r>
            <a:endParaRPr sz="1500" u="sng">
              <a:solidFill>
                <a:schemeClr val="lt1"/>
              </a:solidFill>
              <a:latin typeface="Arial"/>
              <a:ea typeface="Arial"/>
              <a:cs typeface="Arial"/>
              <a:sym typeface="Arial"/>
            </a:endParaRPr>
          </a:p>
          <a:p>
            <a:pPr indent="-323850" lvl="0" marL="457200" rtl="0" algn="l">
              <a:lnSpc>
                <a:spcPct val="115000"/>
              </a:lnSpc>
              <a:spcBef>
                <a:spcPts val="0"/>
              </a:spcBef>
              <a:spcAft>
                <a:spcPts val="0"/>
              </a:spcAft>
              <a:buClr>
                <a:schemeClr val="lt1"/>
              </a:buClr>
              <a:buSzPts val="1500"/>
              <a:buFont typeface="Arial"/>
              <a:buChar char="●"/>
            </a:pPr>
            <a:r>
              <a:rPr b="1" lang="en-US" sz="1500">
                <a:solidFill>
                  <a:schemeClr val="lt1"/>
                </a:solidFill>
                <a:latin typeface="Arial"/>
                <a:ea typeface="Arial"/>
                <a:cs typeface="Arial"/>
                <a:sym typeface="Arial"/>
              </a:rPr>
              <a:t>A. M. Khan et al.</a:t>
            </a:r>
            <a:r>
              <a:rPr lang="en-US" sz="1500">
                <a:solidFill>
                  <a:schemeClr val="lt1"/>
                </a:solidFill>
                <a:latin typeface="Arial"/>
                <a:ea typeface="Arial"/>
                <a:cs typeface="Arial"/>
                <a:sym typeface="Arial"/>
              </a:rPr>
              <a:t>, "Pneumonia classification from X-ray images with Inception-V3 and convolutional neural network," </a:t>
            </a:r>
            <a:r>
              <a:rPr i="1" lang="en-US" sz="1500">
                <a:solidFill>
                  <a:schemeClr val="lt1"/>
                </a:solidFill>
                <a:latin typeface="Arial"/>
                <a:ea typeface="Arial"/>
                <a:cs typeface="Arial"/>
                <a:sym typeface="Arial"/>
              </a:rPr>
              <a:t>Diagnostics</a:t>
            </a:r>
            <a:r>
              <a:rPr lang="en-US" sz="1500">
                <a:solidFill>
                  <a:schemeClr val="lt1"/>
                </a:solidFill>
                <a:latin typeface="Arial"/>
                <a:ea typeface="Arial"/>
                <a:cs typeface="Arial"/>
                <a:sym typeface="Arial"/>
              </a:rPr>
              <a:t>, vol. 12, no. 5, p. 1280, May 2022. [Online]. Available: </a:t>
            </a:r>
            <a:r>
              <a:rPr lang="en-US" sz="1500" u="sng">
                <a:solidFill>
                  <a:schemeClr val="lt1"/>
                </a:solidFill>
                <a:latin typeface="Arial"/>
                <a:ea typeface="Arial"/>
                <a:cs typeface="Arial"/>
                <a:sym typeface="Arial"/>
                <a:hlinkClick r:id="rId7">
                  <a:extLst>
                    <a:ext uri="{A12FA001-AC4F-418D-AE19-62706E023703}">
                      <ahyp:hlinkClr val="tx"/>
                    </a:ext>
                  </a:extLst>
                </a:hlinkClick>
              </a:rPr>
              <a:t>https://www.mdpi.com/2075-4418/12/5/1280</a:t>
            </a:r>
            <a:endParaRPr sz="1500" u="sng">
              <a:solidFill>
                <a:schemeClr val="lt1"/>
              </a:solidFill>
              <a:latin typeface="Arial"/>
              <a:ea typeface="Arial"/>
              <a:cs typeface="Arial"/>
              <a:sym typeface="Arial"/>
            </a:endParaRPr>
          </a:p>
          <a:p>
            <a:pPr indent="0" lvl="0" marL="0" rtl="0" algn="l">
              <a:spcBef>
                <a:spcPts val="360"/>
              </a:spcBef>
              <a:spcAft>
                <a:spcPts val="600"/>
              </a:spcAft>
              <a:buNone/>
            </a:pPr>
            <a:r>
              <a:t/>
            </a:r>
            <a:endParaRPr>
              <a:highlight>
                <a:schemeClr val="lt1"/>
              </a:highlight>
            </a:endParaRPr>
          </a:p>
        </p:txBody>
      </p:sp>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356"/>
                                        </p:tgtEl>
                                        <p:attrNameLst>
                                          <p:attrName>style.visibility</p:attrName>
                                        </p:attrNameLst>
                                      </p:cBhvr>
                                      <p:to>
                                        <p:strVal val="visible"/>
                                      </p:to>
                                    </p:set>
                                    <p:anim calcmode="lin" valueType="num">
                                      <p:cBhvr additive="base">
                                        <p:cTn dur="1000"/>
                                        <p:tgtEl>
                                          <p:spTgt spid="35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9"/>
          <p:cNvSpPr txBox="1"/>
          <p:nvPr>
            <p:ph type="title"/>
          </p:nvPr>
        </p:nvSpPr>
        <p:spPr>
          <a:xfrm>
            <a:off x="457200" y="640079"/>
            <a:ext cx="9038492" cy="92495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rgbClr val="3F3F3F"/>
              </a:buClr>
              <a:buSzPts val="3200"/>
              <a:buFont typeface="Gill Sans"/>
              <a:buNone/>
            </a:pPr>
            <a:br>
              <a:rPr lang="en-US" sz="3200"/>
            </a:br>
            <a:br>
              <a:rPr lang="en-US" sz="3200"/>
            </a:br>
            <a:r>
              <a:rPr lang="en-US" sz="3200"/>
              <a:t>WHAT IS PNEUMONIA?</a:t>
            </a:r>
            <a:endParaRPr/>
          </a:p>
        </p:txBody>
      </p:sp>
      <p:sp>
        <p:nvSpPr>
          <p:cNvPr id="210" name="Google Shape;210;p29"/>
          <p:cNvSpPr txBox="1"/>
          <p:nvPr>
            <p:ph idx="1" type="body"/>
          </p:nvPr>
        </p:nvSpPr>
        <p:spPr>
          <a:xfrm>
            <a:off x="457200" y="1280160"/>
            <a:ext cx="11161643" cy="5093208"/>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840"/>
              <a:buNone/>
            </a:pPr>
            <a:r>
              <a:t/>
            </a:r>
            <a:endParaRPr sz="2000"/>
          </a:p>
          <a:p>
            <a:pPr indent="0" lvl="0" marL="0" rtl="0" algn="l">
              <a:spcBef>
                <a:spcPts val="1000"/>
              </a:spcBef>
              <a:spcAft>
                <a:spcPts val="0"/>
              </a:spcAft>
              <a:buSzPts val="1840"/>
              <a:buNone/>
            </a:pPr>
            <a:r>
              <a:rPr lang="en-US" sz="2000"/>
              <a:t>Pneumonia is an infection that affects the lungs. It causes an inflammation in the alveoli (air sacs) of one or both the lungs where the alveoli tend to fill up with fluid or pus. Pneumonia can either be extremely dangerous, in some cases often leading to death, or it can also be mild all depending on individual factors such as age, general health and the cause of the infection such as bacteria, viruses or fungi.</a:t>
            </a:r>
            <a:endParaRPr/>
          </a:p>
          <a:p>
            <a:pPr indent="0" lvl="0" marL="0" rtl="0" algn="l">
              <a:spcBef>
                <a:spcPts val="1000"/>
              </a:spcBef>
              <a:spcAft>
                <a:spcPts val="0"/>
              </a:spcAft>
              <a:buSzPts val="1840"/>
              <a:buNone/>
            </a:pPr>
            <a:r>
              <a:rPr lang="en-US" sz="2000"/>
              <a:t>Common symptoms include fever, chills and difficulty in breathing.</a:t>
            </a:r>
            <a:endParaRPr/>
          </a:p>
          <a:p>
            <a:pPr indent="0" lvl="0" marL="0" rtl="0" algn="l">
              <a:spcBef>
                <a:spcPts val="1000"/>
              </a:spcBef>
              <a:spcAft>
                <a:spcPts val="0"/>
              </a:spcAft>
              <a:buSzPts val="1840"/>
              <a:buNone/>
            </a:pPr>
            <a:r>
              <a:rPr lang="en-US" sz="2000"/>
              <a:t>Diagnosis: A doctor or health care provider will usually review your medical history, conduct some tests and perform a physical exam. Often, a chest X-ray is taken to determine the presence of pneumonia.</a:t>
            </a:r>
            <a:endParaRPr/>
          </a:p>
          <a:p>
            <a:pPr indent="0" lvl="0" marL="0" rtl="0" algn="l">
              <a:spcBef>
                <a:spcPts val="1000"/>
              </a:spcBef>
              <a:spcAft>
                <a:spcPts val="0"/>
              </a:spcAft>
              <a:buSzPts val="1840"/>
              <a:buNone/>
            </a:pPr>
            <a:r>
              <a:rPr lang="en-US" sz="2000"/>
              <a:t>Treatment normally includes antibiotics, viral or bacterial medication prescribed by a doctor.  The recovery period could be across several weeks. If things get worse, one should almost immediately inform their doctor as things could become fatal.</a:t>
            </a:r>
            <a:endParaRPr/>
          </a:p>
          <a:p>
            <a:pPr indent="0" lvl="0" marL="0" rtl="0" algn="l">
              <a:spcBef>
                <a:spcPts val="1000"/>
              </a:spcBef>
              <a:spcAft>
                <a:spcPts val="0"/>
              </a:spcAft>
              <a:buSzPts val="1840"/>
              <a:buNone/>
            </a:pPr>
            <a:r>
              <a:rPr lang="en-US" sz="2000"/>
              <a:t>Vaccines can be a preventive measure for pneumonia and work best when taken on time. Healthy lifestyle and proper hygiene also contribute a lot to prevention.</a:t>
            </a:r>
            <a:endParaRPr/>
          </a:p>
        </p:txBody>
      </p:sp>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60" name="Shape 360"/>
        <p:cNvGrpSpPr/>
        <p:nvPr/>
      </p:nvGrpSpPr>
      <p:grpSpPr>
        <a:xfrm>
          <a:off x="0" y="0"/>
          <a:ext cx="0" cy="0"/>
          <a:chOff x="0" y="0"/>
          <a:chExt cx="0" cy="0"/>
        </a:xfrm>
      </p:grpSpPr>
      <p:sp>
        <p:nvSpPr>
          <p:cNvPr id="361" name="Google Shape;361;p47"/>
          <p:cNvSpPr/>
          <p:nvPr/>
        </p:nvSpPr>
        <p:spPr>
          <a:xfrm>
            <a:off x="446534" y="457200"/>
            <a:ext cx="3703320" cy="94997"/>
          </a:xfrm>
          <a:prstGeom prst="rect">
            <a:avLst/>
          </a:prstGeom>
          <a:solidFill>
            <a:srgbClr val="46535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362" name="Google Shape;362;p47"/>
          <p:cNvSpPr/>
          <p:nvPr/>
        </p:nvSpPr>
        <p:spPr>
          <a:xfrm>
            <a:off x="8042147" y="453643"/>
            <a:ext cx="3703320" cy="98554"/>
          </a:xfrm>
          <a:prstGeom prst="rect">
            <a:avLst/>
          </a:prstGeom>
          <a:solidFill>
            <a:srgbClr val="969F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363" name="Google Shape;363;p47"/>
          <p:cNvSpPr/>
          <p:nvPr/>
        </p:nvSpPr>
        <p:spPr>
          <a:xfrm>
            <a:off x="4241830" y="457200"/>
            <a:ext cx="3703320" cy="9144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364" name="Google Shape;364;p47"/>
          <p:cNvSpPr/>
          <p:nvPr/>
        </p:nvSpPr>
        <p:spPr>
          <a:xfrm>
            <a:off x="446534" y="3085764"/>
            <a:ext cx="11298932" cy="3338149"/>
          </a:xfrm>
          <a:prstGeom prst="rect">
            <a:avLst/>
          </a:prstGeom>
          <a:solidFill>
            <a:srgbClr val="46535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365" name="Google Shape;365;p47"/>
          <p:cNvSpPr/>
          <p:nvPr/>
        </p:nvSpPr>
        <p:spPr>
          <a:xfrm>
            <a:off x="0" y="0"/>
            <a:ext cx="12192000"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Gill Sans"/>
              <a:buNone/>
            </a:pPr>
            <a:r>
              <a:t/>
            </a:r>
            <a:endParaRPr b="0" i="0" sz="1800" u="none" cap="none" strike="noStrike">
              <a:solidFill>
                <a:srgbClr val="FFFFFF"/>
              </a:solidFill>
              <a:latin typeface="Gill Sans"/>
              <a:ea typeface="Gill Sans"/>
              <a:cs typeface="Gill Sans"/>
              <a:sym typeface="Gill Sans"/>
            </a:endParaRPr>
          </a:p>
        </p:txBody>
      </p:sp>
      <p:sp>
        <p:nvSpPr>
          <p:cNvPr id="366" name="Google Shape;366;p47"/>
          <p:cNvSpPr/>
          <p:nvPr/>
        </p:nvSpPr>
        <p:spPr>
          <a:xfrm>
            <a:off x="0" y="0"/>
            <a:ext cx="12192000" cy="6858000"/>
          </a:xfrm>
          <a:prstGeom prst="rect">
            <a:avLst/>
          </a:prstGeom>
          <a:solidFill>
            <a:srgbClr val="26262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367" name="Google Shape;367;p47"/>
          <p:cNvSpPr txBox="1"/>
          <p:nvPr>
            <p:ph type="title"/>
          </p:nvPr>
        </p:nvSpPr>
        <p:spPr>
          <a:xfrm>
            <a:off x="638620" y="863695"/>
            <a:ext cx="3511233" cy="377999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lt1"/>
              </a:buClr>
              <a:buSzPts val="3600"/>
              <a:buFont typeface="Gill Sans"/>
              <a:buNone/>
            </a:pPr>
            <a:r>
              <a:rPr lang="en-US" sz="3600">
                <a:solidFill>
                  <a:schemeClr val="lt1"/>
                </a:solidFill>
              </a:rPr>
              <a:t>THANK YOU</a:t>
            </a:r>
            <a:endParaRPr/>
          </a:p>
        </p:txBody>
      </p:sp>
      <p:sp>
        <p:nvSpPr>
          <p:cNvPr id="368" name="Google Shape;368;p47"/>
          <p:cNvSpPr/>
          <p:nvPr/>
        </p:nvSpPr>
        <p:spPr>
          <a:xfrm>
            <a:off x="638620" y="457200"/>
            <a:ext cx="3511233" cy="91439"/>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pic>
        <p:nvPicPr>
          <p:cNvPr descr="A cartoon of two lungs&#10;&#10;Description automatically generated" id="369" name="Google Shape;369;p47"/>
          <p:cNvPicPr preferRelativeResize="0"/>
          <p:nvPr>
            <p:ph idx="2" type="pic"/>
          </p:nvPr>
        </p:nvPicPr>
        <p:blipFill rotWithShape="1">
          <a:blip r:embed="rId3">
            <a:alphaModFix/>
          </a:blip>
          <a:srcRect b="1215" l="0" r="-1" t="7801"/>
          <a:stretch/>
        </p:blipFill>
        <p:spPr>
          <a:xfrm>
            <a:off x="4654295" y="10"/>
            <a:ext cx="7537705" cy="6857990"/>
          </a:xfrm>
          <a:prstGeom prst="rect">
            <a:avLst/>
          </a:prstGeom>
          <a:solidFill>
            <a:schemeClr val="accent2"/>
          </a:solidFill>
          <a:ln>
            <a:noFill/>
          </a:ln>
        </p:spPr>
      </p:pic>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1000"/>
                                  </p:stCondLst>
                                  <p:childTnLst>
                                    <p:set>
                                      <p:cBhvr>
                                        <p:cTn dur="1" fill="hold">
                                          <p:stCondLst>
                                            <p:cond delay="0"/>
                                          </p:stCondLst>
                                        </p:cTn>
                                        <p:tgtEl>
                                          <p:spTgt spid="367"/>
                                        </p:tgtEl>
                                        <p:attrNameLst>
                                          <p:attrName>style.visibility</p:attrName>
                                        </p:attrNameLst>
                                      </p:cBhvr>
                                      <p:to>
                                        <p:strVal val="visible"/>
                                      </p:to>
                                    </p:set>
                                    <p:animEffect filter="fade" transition="in">
                                      <p:cBhvr>
                                        <p:cTn dur="100"/>
                                        <p:tgtEl>
                                          <p:spTgt spid="367"/>
                                        </p:tgtEl>
                                      </p:cBhvr>
                                    </p:animEffect>
                                  </p:childTnLst>
                                </p:cTn>
                              </p:par>
                            </p:childTnLst>
                          </p:cTn>
                        </p:par>
                        <p:par>
                          <p:cTn fill="hold">
                            <p:stCondLst>
                              <p:cond delay="100"/>
                            </p:stCondLst>
                            <p:childTnLst>
                              <p:par>
                                <p:cTn fill="hold" nodeType="afterEffect" presetClass="entr" presetID="10" presetSubtype="0">
                                  <p:stCondLst>
                                    <p:cond delay="0"/>
                                  </p:stCondLst>
                                  <p:childTnLst>
                                    <p:set>
                                      <p:cBhvr>
                                        <p:cTn dur="1" fill="hold">
                                          <p:stCondLst>
                                            <p:cond delay="0"/>
                                          </p:stCondLst>
                                        </p:cTn>
                                        <p:tgtEl>
                                          <p:spTgt spid="367"/>
                                        </p:tgtEl>
                                        <p:attrNameLst>
                                          <p:attrName>style.visibility</p:attrName>
                                        </p:attrNameLst>
                                      </p:cBhvr>
                                      <p:to>
                                        <p:strVal val="visible"/>
                                      </p:to>
                                    </p:set>
                                    <p:animEffect filter="fade" transition="in">
                                      <p:cBhvr>
                                        <p:cTn dur="1400"/>
                                        <p:tgtEl>
                                          <p:spTgt spid="3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4" name="Shape 214"/>
        <p:cNvGrpSpPr/>
        <p:nvPr/>
      </p:nvGrpSpPr>
      <p:grpSpPr>
        <a:xfrm>
          <a:off x="0" y="0"/>
          <a:ext cx="0" cy="0"/>
          <a:chOff x="0" y="0"/>
          <a:chExt cx="0" cy="0"/>
        </a:xfrm>
      </p:grpSpPr>
      <p:sp>
        <p:nvSpPr>
          <p:cNvPr id="215" name="Google Shape;215;p30"/>
          <p:cNvSpPr/>
          <p:nvPr/>
        </p:nvSpPr>
        <p:spPr>
          <a:xfrm>
            <a:off x="446534" y="457200"/>
            <a:ext cx="3703320" cy="94997"/>
          </a:xfrm>
          <a:prstGeom prst="rect">
            <a:avLst/>
          </a:prstGeom>
          <a:solidFill>
            <a:srgbClr val="46535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16" name="Google Shape;216;p30"/>
          <p:cNvSpPr/>
          <p:nvPr/>
        </p:nvSpPr>
        <p:spPr>
          <a:xfrm>
            <a:off x="8042147" y="453643"/>
            <a:ext cx="3703320" cy="98554"/>
          </a:xfrm>
          <a:prstGeom prst="rect">
            <a:avLst/>
          </a:prstGeom>
          <a:solidFill>
            <a:srgbClr val="969F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17" name="Google Shape;217;p30"/>
          <p:cNvSpPr/>
          <p:nvPr/>
        </p:nvSpPr>
        <p:spPr>
          <a:xfrm>
            <a:off x="4241830" y="457200"/>
            <a:ext cx="3703320" cy="9144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18" name="Google Shape;218;p30"/>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19" name="Google Shape;219;p30"/>
          <p:cNvSpPr txBox="1"/>
          <p:nvPr>
            <p:ph type="title"/>
          </p:nvPr>
        </p:nvSpPr>
        <p:spPr>
          <a:xfrm>
            <a:off x="4382724" y="702156"/>
            <a:ext cx="7225075" cy="101380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chemeClr val="dk2"/>
              </a:buClr>
              <a:buSzPts val="2800"/>
              <a:buFont typeface="Gill Sans"/>
              <a:buNone/>
            </a:pPr>
            <a:r>
              <a:rPr b="0" lang="en-US" cap="none">
                <a:solidFill>
                  <a:schemeClr val="dk2"/>
                </a:solidFill>
                <a:latin typeface="Gill Sans"/>
                <a:ea typeface="Gill Sans"/>
                <a:cs typeface="Gill Sans"/>
                <a:sym typeface="Gill Sans"/>
              </a:rPr>
              <a:t>TYPES OF PNEUMONIA</a:t>
            </a:r>
            <a:endParaRPr/>
          </a:p>
        </p:txBody>
      </p:sp>
      <p:sp>
        <p:nvSpPr>
          <p:cNvPr id="220" name="Google Shape;220;p30"/>
          <p:cNvSpPr/>
          <p:nvPr/>
        </p:nvSpPr>
        <p:spPr>
          <a:xfrm>
            <a:off x="446534" y="472603"/>
            <a:ext cx="3703320" cy="94997"/>
          </a:xfrm>
          <a:prstGeom prst="rect">
            <a:avLst/>
          </a:prstGeom>
          <a:solidFill>
            <a:srgbClr val="46535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21" name="Google Shape;221;p30"/>
          <p:cNvSpPr/>
          <p:nvPr/>
        </p:nvSpPr>
        <p:spPr>
          <a:xfrm>
            <a:off x="4241830" y="457200"/>
            <a:ext cx="3703320" cy="9144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22" name="Google Shape;222;p30"/>
          <p:cNvSpPr/>
          <p:nvPr/>
        </p:nvSpPr>
        <p:spPr>
          <a:xfrm>
            <a:off x="8042147" y="453643"/>
            <a:ext cx="3703320" cy="98554"/>
          </a:xfrm>
          <a:prstGeom prst="rect">
            <a:avLst/>
          </a:prstGeom>
          <a:solidFill>
            <a:srgbClr val="969F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pic>
        <p:nvPicPr>
          <p:cNvPr descr="A cartoon of a person with purple hair&#10;&#10;Description automatically generated" id="223" name="Google Shape;223;p30"/>
          <p:cNvPicPr preferRelativeResize="0"/>
          <p:nvPr>
            <p:ph idx="2" type="pic"/>
          </p:nvPr>
        </p:nvPicPr>
        <p:blipFill rotWithShape="1">
          <a:blip r:embed="rId3">
            <a:alphaModFix/>
          </a:blip>
          <a:srcRect b="-1" l="24946" r="30157" t="0"/>
          <a:stretch/>
        </p:blipFill>
        <p:spPr>
          <a:xfrm>
            <a:off x="446534" y="601201"/>
            <a:ext cx="3703320" cy="5774200"/>
          </a:xfrm>
          <a:prstGeom prst="rect">
            <a:avLst/>
          </a:prstGeom>
          <a:solidFill>
            <a:schemeClr val="accent2"/>
          </a:solidFill>
          <a:ln>
            <a:noFill/>
          </a:ln>
        </p:spPr>
      </p:pic>
      <p:sp>
        <p:nvSpPr>
          <p:cNvPr id="224" name="Google Shape;224;p30"/>
          <p:cNvSpPr txBox="1"/>
          <p:nvPr>
            <p:ph idx="1" type="body"/>
          </p:nvPr>
        </p:nvSpPr>
        <p:spPr>
          <a:xfrm>
            <a:off x="4382726" y="1896533"/>
            <a:ext cx="6878108" cy="396226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380"/>
              <a:buNone/>
            </a:pPr>
            <a:r>
              <a:rPr lang="en-US" sz="1500"/>
              <a:t>Based on our dataset, these are the types we will be focusing on:</a:t>
            </a:r>
            <a:endParaRPr/>
          </a:p>
          <a:p>
            <a:pPr indent="-342900" lvl="0" marL="342900" rtl="0" algn="l">
              <a:lnSpc>
                <a:spcPct val="90000"/>
              </a:lnSpc>
              <a:spcBef>
                <a:spcPts val="900"/>
              </a:spcBef>
              <a:spcAft>
                <a:spcPts val="0"/>
              </a:spcAft>
              <a:buSzPts val="1380"/>
              <a:buFont typeface="Gill Sans"/>
              <a:buAutoNum type="arabicPeriod"/>
            </a:pPr>
            <a:r>
              <a:rPr lang="en-US" sz="1500"/>
              <a:t>COVID-19: This kind of pneumonia is caused by the SARS-CoV-2 virus. Pneumonia caused as such is a very fatal complication as an aftereffect of the COVID-19 disease. </a:t>
            </a:r>
            <a:endParaRPr/>
          </a:p>
          <a:p>
            <a:pPr indent="-342900" lvl="0" marL="342900" rtl="0" algn="l">
              <a:lnSpc>
                <a:spcPct val="90000"/>
              </a:lnSpc>
              <a:spcBef>
                <a:spcPts val="900"/>
              </a:spcBef>
              <a:spcAft>
                <a:spcPts val="0"/>
              </a:spcAft>
              <a:buSzPts val="1380"/>
              <a:buFont typeface="Gill Sans"/>
              <a:buAutoNum type="arabicPeriod"/>
            </a:pPr>
            <a:r>
              <a:rPr lang="en-US" sz="1500"/>
              <a:t>Normal: This type refers to cases where there is no infection present, and the lungs are completely healthy. Patients however may be suffering from symptoms like pneumonia but have a different underlying cause. For ex: asthma etc.</a:t>
            </a:r>
            <a:endParaRPr/>
          </a:p>
          <a:p>
            <a:pPr indent="-342900" lvl="0" marL="342900" rtl="0" algn="l">
              <a:lnSpc>
                <a:spcPct val="90000"/>
              </a:lnSpc>
              <a:spcBef>
                <a:spcPts val="900"/>
              </a:spcBef>
              <a:spcAft>
                <a:spcPts val="0"/>
              </a:spcAft>
              <a:buSzPts val="1380"/>
              <a:buFont typeface="Gill Sans"/>
              <a:buAutoNum type="arabicPeriod"/>
            </a:pPr>
            <a:r>
              <a:rPr lang="en-US" sz="1500"/>
              <a:t>Bacterial Pneumonia: This type of pneumonia is most caused by a bacteria called </a:t>
            </a:r>
            <a:r>
              <a:rPr i="1" lang="en-US" sz="1500"/>
              <a:t>Streptococcus pneumoniae. </a:t>
            </a:r>
            <a:r>
              <a:rPr lang="en-US" sz="1500"/>
              <a:t>It can be treated by antibiotic treatment and symptoms often include high fevers, heavy cough with mucus and chest pains.</a:t>
            </a:r>
            <a:endParaRPr/>
          </a:p>
          <a:p>
            <a:pPr indent="-342900" lvl="0" marL="342900" rtl="0" algn="l">
              <a:lnSpc>
                <a:spcPct val="90000"/>
              </a:lnSpc>
              <a:spcBef>
                <a:spcPts val="900"/>
              </a:spcBef>
              <a:spcAft>
                <a:spcPts val="0"/>
              </a:spcAft>
              <a:buSzPts val="1380"/>
              <a:buFont typeface="Gill Sans"/>
              <a:buAutoNum type="arabicPeriod"/>
            </a:pPr>
            <a:r>
              <a:rPr lang="en-US" sz="1500"/>
              <a:t>Viral Pneumonia: It is caused by viruses such as influenza, coronavirus or respiratory syncytial virus (RSV). The range of viral pneumonia lies between mild and severe. Unlike bacterial pneumonia, treatment needs to be implemented by dealing with the symptoms and helping the immune system recover. Antibiotics would not help in this case.</a:t>
            </a:r>
            <a:endParaRPr/>
          </a:p>
          <a:p>
            <a:pPr indent="-255270" lvl="0" marL="342900" rtl="0" algn="l">
              <a:lnSpc>
                <a:spcPct val="90000"/>
              </a:lnSpc>
              <a:spcBef>
                <a:spcPts val="900"/>
              </a:spcBef>
              <a:spcAft>
                <a:spcPts val="0"/>
              </a:spcAft>
              <a:buSzPts val="1380"/>
              <a:buFont typeface="Noto Sans Symbols"/>
              <a:buNone/>
            </a:pPr>
            <a:r>
              <a:t/>
            </a:r>
            <a:endParaRPr sz="1500"/>
          </a:p>
        </p:txBody>
      </p:sp>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9" name="Shape 229"/>
        <p:cNvGrpSpPr/>
        <p:nvPr/>
      </p:nvGrpSpPr>
      <p:grpSpPr>
        <a:xfrm>
          <a:off x="0" y="0"/>
          <a:ext cx="0" cy="0"/>
          <a:chOff x="0" y="0"/>
          <a:chExt cx="0" cy="0"/>
        </a:xfrm>
      </p:grpSpPr>
      <p:sp>
        <p:nvSpPr>
          <p:cNvPr id="230" name="Google Shape;230;p31"/>
          <p:cNvSpPr/>
          <p:nvPr/>
        </p:nvSpPr>
        <p:spPr>
          <a:xfrm>
            <a:off x="446534" y="457200"/>
            <a:ext cx="3703320" cy="94997"/>
          </a:xfrm>
          <a:prstGeom prst="rect">
            <a:avLst/>
          </a:prstGeom>
          <a:solidFill>
            <a:srgbClr val="46535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31" name="Google Shape;231;p31"/>
          <p:cNvSpPr/>
          <p:nvPr/>
        </p:nvSpPr>
        <p:spPr>
          <a:xfrm>
            <a:off x="8042147" y="453643"/>
            <a:ext cx="3703320" cy="98554"/>
          </a:xfrm>
          <a:prstGeom prst="rect">
            <a:avLst/>
          </a:prstGeom>
          <a:solidFill>
            <a:srgbClr val="969F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32" name="Google Shape;232;p31"/>
          <p:cNvSpPr/>
          <p:nvPr/>
        </p:nvSpPr>
        <p:spPr>
          <a:xfrm>
            <a:off x="4241830" y="457200"/>
            <a:ext cx="3703320" cy="9144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33" name="Google Shape;233;p31"/>
          <p:cNvSpPr/>
          <p:nvPr/>
        </p:nvSpPr>
        <p:spPr>
          <a:xfrm>
            <a:off x="446534" y="3085764"/>
            <a:ext cx="11298932" cy="3338149"/>
          </a:xfrm>
          <a:prstGeom prst="rect">
            <a:avLst/>
          </a:prstGeom>
          <a:solidFill>
            <a:srgbClr val="46535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34" name="Google Shape;234;p3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Gill Sans"/>
              <a:ea typeface="Gill Sans"/>
              <a:cs typeface="Gill Sans"/>
              <a:sym typeface="Gill Sans"/>
            </a:endParaRPr>
          </a:p>
        </p:txBody>
      </p:sp>
      <p:pic>
        <p:nvPicPr>
          <p:cNvPr descr="X-ray images of a person's chest&#10;&#10;Description automatically generated" id="235" name="Google Shape;235;p31"/>
          <p:cNvPicPr preferRelativeResize="0"/>
          <p:nvPr>
            <p:ph idx="2" type="pic"/>
          </p:nvPr>
        </p:nvPicPr>
        <p:blipFill rotWithShape="1">
          <a:blip r:embed="rId3">
            <a:alphaModFix/>
          </a:blip>
          <a:srcRect b="-1" l="9778" r="-1" t="0"/>
          <a:stretch/>
        </p:blipFill>
        <p:spPr>
          <a:xfrm>
            <a:off x="20" y="10"/>
            <a:ext cx="12191980" cy="6857990"/>
          </a:xfrm>
          <a:prstGeom prst="rect">
            <a:avLst/>
          </a:prstGeom>
          <a:solidFill>
            <a:schemeClr val="accent2"/>
          </a:solidFill>
          <a:ln>
            <a:noFill/>
          </a:ln>
        </p:spPr>
      </p:pic>
      <p:sp>
        <p:nvSpPr>
          <p:cNvPr id="236" name="Google Shape;236;p31"/>
          <p:cNvSpPr/>
          <p:nvPr/>
        </p:nvSpPr>
        <p:spPr>
          <a:xfrm>
            <a:off x="8050612" y="457200"/>
            <a:ext cx="3703320" cy="94997"/>
          </a:xfrm>
          <a:prstGeom prst="rect">
            <a:avLst/>
          </a:prstGeom>
          <a:solidFill>
            <a:srgbClr val="46535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37" name="Google Shape;237;p31"/>
          <p:cNvSpPr/>
          <p:nvPr/>
        </p:nvSpPr>
        <p:spPr>
          <a:xfrm>
            <a:off x="8050612" y="601201"/>
            <a:ext cx="3702134" cy="5791132"/>
          </a:xfrm>
          <a:prstGeom prst="rect">
            <a:avLst/>
          </a:prstGeom>
          <a:solidFill>
            <a:srgbClr val="465359">
              <a:alpha val="96862"/>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38" name="Google Shape;238;p31"/>
          <p:cNvSpPr txBox="1"/>
          <p:nvPr>
            <p:ph type="ctrTitle"/>
          </p:nvPr>
        </p:nvSpPr>
        <p:spPr>
          <a:xfrm>
            <a:off x="8298345" y="1524001"/>
            <a:ext cx="3208866" cy="3478384"/>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FFFFF"/>
              </a:buClr>
              <a:buSzPts val="2000"/>
              <a:buFont typeface="Gill Sans"/>
              <a:buNone/>
            </a:pPr>
            <a:r>
              <a:rPr lang="en-US" sz="2000">
                <a:solidFill>
                  <a:srgbClr val="FFFFFF"/>
                </a:solidFill>
              </a:rPr>
              <a:t>PUBLIC HEALTH QUESTION:</a:t>
            </a:r>
            <a:br>
              <a:rPr lang="en-US" sz="2000">
                <a:solidFill>
                  <a:srgbClr val="FFFFFF"/>
                </a:solidFill>
              </a:rPr>
            </a:br>
            <a:br>
              <a:rPr lang="en-US" sz="2000">
                <a:solidFill>
                  <a:srgbClr val="FFFFFF"/>
                </a:solidFill>
              </a:rPr>
            </a:br>
            <a:r>
              <a:rPr i="0" lang="en-US" sz="2000" u="none" strike="noStrike">
                <a:solidFill>
                  <a:srgbClr val="FFFFFF"/>
                </a:solidFill>
              </a:rPr>
              <a:t>"HOW TO IDENTIFY IF A PATIENT HAS PNEUMONIA AND DETERMINE ITS TYPE TO IMPROVE TIMELY TREATMENT?"</a:t>
            </a:r>
            <a:br>
              <a:rPr i="0" lang="en-US" sz="2000" u="none" strike="noStrike">
                <a:solidFill>
                  <a:srgbClr val="FFFFFF"/>
                </a:solidFill>
              </a:rPr>
            </a:br>
            <a:endParaRPr sz="20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1000"/>
                                  </p:stCondLst>
                                  <p:childTnLst>
                                    <p:set>
                                      <p:cBhvr>
                                        <p:cTn dur="1" fill="hold">
                                          <p:stCondLst>
                                            <p:cond delay="0"/>
                                          </p:stCondLst>
                                        </p:cTn>
                                        <p:tgtEl>
                                          <p:spTgt spid="238"/>
                                        </p:tgtEl>
                                        <p:attrNameLst>
                                          <p:attrName>style.visibility</p:attrName>
                                        </p:attrNameLst>
                                      </p:cBhvr>
                                      <p:to>
                                        <p:strVal val="visible"/>
                                      </p:to>
                                    </p:set>
                                    <p:animEffect filter="fade" transition="in">
                                      <p:cBhvr>
                                        <p:cTn dur="400"/>
                                        <p:tgtEl>
                                          <p:spTgt spid="2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2"/>
          <p:cNvSpPr txBox="1"/>
          <p:nvPr>
            <p:ph type="ctrTitle"/>
          </p:nvPr>
        </p:nvSpPr>
        <p:spPr>
          <a:xfrm>
            <a:off x="436882" y="629920"/>
            <a:ext cx="3606800" cy="280924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rgbClr val="3F3F3F"/>
              </a:buClr>
              <a:buSzPts val="2800"/>
              <a:buFont typeface="Gill Sans"/>
              <a:buNone/>
            </a:pPr>
            <a:r>
              <a:rPr lang="en-US"/>
              <a:t>ANSWER:</a:t>
            </a:r>
            <a:endParaRPr/>
          </a:p>
        </p:txBody>
      </p:sp>
      <p:sp>
        <p:nvSpPr>
          <p:cNvPr id="245" name="Google Shape;245;p32"/>
          <p:cNvSpPr txBox="1"/>
          <p:nvPr>
            <p:ph idx="1" type="subTitle"/>
          </p:nvPr>
        </p:nvSpPr>
        <p:spPr>
          <a:xfrm>
            <a:off x="436881" y="3698240"/>
            <a:ext cx="3606800" cy="2271076"/>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656"/>
              <a:buNone/>
            </a:pPr>
            <a:r>
              <a:rPr lang="en-US"/>
              <a:t>Our </a:t>
            </a:r>
            <a:r>
              <a:rPr lang="en-US"/>
              <a:t>project</a:t>
            </a:r>
            <a:r>
              <a:rPr lang="en-US"/>
              <a:t> is based on a neural-network based pneumobot that takes an input image and diagnoses whether the patient has pneumonia or not and if they do, then the kind of pneumonia is specified as well.</a:t>
            </a:r>
            <a:endParaRPr/>
          </a:p>
        </p:txBody>
      </p:sp>
      <p:pic>
        <p:nvPicPr>
          <p:cNvPr id="246" name="Google Shape;246;p32"/>
          <p:cNvPicPr preferRelativeResize="0"/>
          <p:nvPr/>
        </p:nvPicPr>
        <p:blipFill>
          <a:blip r:embed="rId3">
            <a:alphaModFix/>
          </a:blip>
          <a:stretch>
            <a:fillRect/>
          </a:stretch>
        </p:blipFill>
        <p:spPr>
          <a:xfrm>
            <a:off x="3815082" y="1486700"/>
            <a:ext cx="7843517" cy="4595811"/>
          </a:xfrm>
          <a:prstGeom prst="rect">
            <a:avLst/>
          </a:prstGeom>
          <a:noFill/>
          <a:ln>
            <a:noFill/>
          </a:ln>
        </p:spPr>
      </p:pic>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45"/>
                                        </p:tgtEl>
                                        <p:attrNameLst>
                                          <p:attrName>style.visibility</p:attrName>
                                        </p:attrNameLst>
                                      </p:cBhvr>
                                      <p:to>
                                        <p:strVal val="visible"/>
                                      </p:to>
                                    </p:set>
                                    <p:anim calcmode="lin" valueType="num">
                                      <p:cBhvr additive="base">
                                        <p:cTn dur="1000"/>
                                        <p:tgtEl>
                                          <p:spTgt spid="24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p:cNvSpPr txBox="1"/>
          <p:nvPr>
            <p:ph type="ctrTitle"/>
          </p:nvPr>
        </p:nvSpPr>
        <p:spPr>
          <a:xfrm>
            <a:off x="436875" y="629925"/>
            <a:ext cx="11316000" cy="5811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LITERATURE REVIEW - Techniques and Applications.</a:t>
            </a:r>
            <a:endParaRPr/>
          </a:p>
        </p:txBody>
      </p:sp>
      <p:sp>
        <p:nvSpPr>
          <p:cNvPr id="253" name="Google Shape;253;p33"/>
          <p:cNvSpPr txBox="1"/>
          <p:nvPr/>
        </p:nvSpPr>
        <p:spPr>
          <a:xfrm>
            <a:off x="1678425" y="2081000"/>
            <a:ext cx="5826300" cy="67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3F3F3F"/>
              </a:solidFill>
              <a:latin typeface="Gill Sans"/>
              <a:ea typeface="Gill Sans"/>
              <a:cs typeface="Gill Sans"/>
              <a:sym typeface="Gill Sans"/>
            </a:endParaRPr>
          </a:p>
        </p:txBody>
      </p:sp>
      <p:sp>
        <p:nvSpPr>
          <p:cNvPr id="254" name="Google Shape;254;p33"/>
          <p:cNvSpPr txBox="1"/>
          <p:nvPr/>
        </p:nvSpPr>
        <p:spPr>
          <a:xfrm>
            <a:off x="436875" y="1312300"/>
            <a:ext cx="11316000" cy="47238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1200"/>
              </a:spcBef>
              <a:spcAft>
                <a:spcPts val="0"/>
              </a:spcAft>
              <a:buClr>
                <a:schemeClr val="dk1"/>
              </a:buClr>
              <a:buSzPts val="1600"/>
              <a:buFont typeface="Gill Sans"/>
              <a:buChar char="❖"/>
            </a:pPr>
            <a:r>
              <a:rPr b="1" lang="en-US" sz="1600">
                <a:solidFill>
                  <a:schemeClr val="dk1"/>
                </a:solidFill>
                <a:latin typeface="Gill Sans"/>
                <a:ea typeface="Gill Sans"/>
                <a:cs typeface="Gill Sans"/>
                <a:sym typeface="Gill Sans"/>
              </a:rPr>
              <a:t>Pneumonia Detection Using CNNs and Transfer Learning</a:t>
            </a:r>
            <a:endParaRPr b="1" sz="1600">
              <a:solidFill>
                <a:schemeClr val="dk1"/>
              </a:solidFill>
              <a:latin typeface="Gill Sans"/>
              <a:ea typeface="Gill Sans"/>
              <a:cs typeface="Gill Sans"/>
              <a:sym typeface="Gill Sans"/>
            </a:endParaRPr>
          </a:p>
          <a:p>
            <a:pPr indent="-330200" lvl="1" marL="914400" rtl="0" algn="l">
              <a:lnSpc>
                <a:spcPct val="115000"/>
              </a:lnSpc>
              <a:spcBef>
                <a:spcPts val="0"/>
              </a:spcBef>
              <a:spcAft>
                <a:spcPts val="0"/>
              </a:spcAft>
              <a:buClr>
                <a:schemeClr val="dk1"/>
              </a:buClr>
              <a:buSzPts val="1600"/>
              <a:buFont typeface="Gill Sans"/>
              <a:buChar char="●"/>
            </a:pPr>
            <a:r>
              <a:rPr b="1" lang="en-US" sz="1600">
                <a:solidFill>
                  <a:schemeClr val="dk1"/>
                </a:solidFill>
                <a:latin typeface="Gill Sans"/>
                <a:ea typeface="Gill Sans"/>
                <a:cs typeface="Gill Sans"/>
                <a:sym typeface="Gill Sans"/>
              </a:rPr>
              <a:t> </a:t>
            </a:r>
            <a:r>
              <a:rPr b="1" lang="en-US" sz="1600">
                <a:solidFill>
                  <a:schemeClr val="dk1"/>
                </a:solidFill>
                <a:latin typeface="Gill Sans"/>
                <a:ea typeface="Gill Sans"/>
                <a:cs typeface="Gill Sans"/>
                <a:sym typeface="Gill Sans"/>
              </a:rPr>
              <a:t>Inception-V3 and Transfer Learning</a:t>
            </a:r>
            <a:endParaRPr b="1" sz="1600">
              <a:solidFill>
                <a:schemeClr val="dk1"/>
              </a:solidFill>
              <a:latin typeface="Gill Sans"/>
              <a:ea typeface="Gill Sans"/>
              <a:cs typeface="Gill Sans"/>
              <a:sym typeface="Gill Sans"/>
            </a:endParaRPr>
          </a:p>
          <a:p>
            <a:pPr indent="-330200" lvl="0"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Rajaraman et al. (2023): Fine-tuning Inception-V3 achieved high accuracy in classifying pneumonia types. </a:t>
            </a:r>
            <a:r>
              <a:rPr i="1" lang="en-US" sz="1600">
                <a:solidFill>
                  <a:schemeClr val="dk1"/>
                </a:solidFill>
                <a:latin typeface="Gill Sans"/>
                <a:ea typeface="Gill Sans"/>
                <a:cs typeface="Gill Sans"/>
                <a:sym typeface="Gill Sans"/>
              </a:rPr>
              <a:t>(MDPI)</a:t>
            </a:r>
            <a:endParaRPr i="1" sz="1600">
              <a:solidFill>
                <a:schemeClr val="dk1"/>
              </a:solidFill>
              <a:latin typeface="Gill Sans"/>
              <a:ea typeface="Gill Sans"/>
              <a:cs typeface="Gill Sans"/>
              <a:sym typeface="Gill Sans"/>
            </a:endParaRPr>
          </a:p>
          <a:p>
            <a:pPr indent="-330200" lvl="0"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Utilized </a:t>
            </a:r>
            <a:r>
              <a:rPr lang="en-US" sz="1600">
                <a:solidFill>
                  <a:schemeClr val="dk1"/>
                </a:solidFill>
                <a:latin typeface="Gill Sans"/>
                <a:ea typeface="Gill Sans"/>
                <a:cs typeface="Gill Sans"/>
                <a:sym typeface="Gill Sans"/>
              </a:rPr>
              <a:t>pre trained</a:t>
            </a:r>
            <a:r>
              <a:rPr lang="en-US" sz="1600">
                <a:solidFill>
                  <a:schemeClr val="dk1"/>
                </a:solidFill>
                <a:latin typeface="Gill Sans"/>
                <a:ea typeface="Gill Sans"/>
                <a:cs typeface="Gill Sans"/>
                <a:sym typeface="Gill Sans"/>
              </a:rPr>
              <a:t> ImageNet weights to reduce the need for large labeled datasets.</a:t>
            </a:r>
            <a:endParaRPr sz="1600">
              <a:solidFill>
                <a:schemeClr val="dk1"/>
              </a:solidFill>
              <a:latin typeface="Gill Sans"/>
              <a:ea typeface="Gill Sans"/>
              <a:cs typeface="Gill Sans"/>
              <a:sym typeface="Gill Sans"/>
            </a:endParaRPr>
          </a:p>
          <a:p>
            <a:pPr indent="-330200" lvl="0"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Demonstrated superior results and reduced training time compared to models trained from scratch.</a:t>
            </a:r>
            <a:endParaRPr sz="1600">
              <a:solidFill>
                <a:schemeClr val="dk1"/>
              </a:solidFill>
              <a:latin typeface="Gill Sans"/>
              <a:ea typeface="Gill Sans"/>
              <a:cs typeface="Gill Sans"/>
              <a:sym typeface="Gill Sans"/>
            </a:endParaRPr>
          </a:p>
          <a:p>
            <a:pPr indent="-330200" lvl="0" marL="914400" rtl="0" algn="l">
              <a:lnSpc>
                <a:spcPct val="115000"/>
              </a:lnSpc>
              <a:spcBef>
                <a:spcPts val="0"/>
              </a:spcBef>
              <a:spcAft>
                <a:spcPts val="0"/>
              </a:spcAft>
              <a:buClr>
                <a:schemeClr val="dk1"/>
              </a:buClr>
              <a:buSzPts val="1600"/>
              <a:buFont typeface="Gill Sans"/>
              <a:buChar char="●"/>
            </a:pPr>
            <a:r>
              <a:rPr b="1" lang="en-US" sz="1600">
                <a:solidFill>
                  <a:schemeClr val="dk1"/>
                </a:solidFill>
                <a:latin typeface="Gill Sans"/>
                <a:ea typeface="Gill Sans"/>
                <a:cs typeface="Gill Sans"/>
                <a:sym typeface="Gill Sans"/>
              </a:rPr>
              <a:t>Ensemble Models for Enhanced Performance</a:t>
            </a:r>
            <a:endParaRPr b="1" sz="1600">
              <a:solidFill>
                <a:schemeClr val="dk1"/>
              </a:solidFill>
              <a:latin typeface="Gill Sans"/>
              <a:ea typeface="Gill Sans"/>
              <a:cs typeface="Gill Sans"/>
              <a:sym typeface="Gill Sans"/>
            </a:endParaRPr>
          </a:p>
          <a:p>
            <a:pPr indent="-330200" lvl="0"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Liang et al. (2021): Combining DenseNet, ResNet, and GoogLeNet enhanced pneumonia classification. </a:t>
            </a:r>
            <a:r>
              <a:rPr i="1" lang="en-US" sz="1600">
                <a:solidFill>
                  <a:schemeClr val="dk1"/>
                </a:solidFill>
                <a:latin typeface="Gill Sans"/>
                <a:ea typeface="Gill Sans"/>
                <a:cs typeface="Gill Sans"/>
                <a:sym typeface="Gill Sans"/>
              </a:rPr>
              <a:t>(PLOS ONE)</a:t>
            </a:r>
            <a:endParaRPr i="1" sz="1600">
              <a:solidFill>
                <a:schemeClr val="dk1"/>
              </a:solidFill>
              <a:latin typeface="Gill Sans"/>
              <a:ea typeface="Gill Sans"/>
              <a:cs typeface="Gill Sans"/>
              <a:sym typeface="Gill Sans"/>
            </a:endParaRPr>
          </a:p>
          <a:p>
            <a:pPr indent="-330200" lvl="0"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Ensemble methods addressed dataset biases and improved generalization.</a:t>
            </a:r>
            <a:endParaRPr sz="1600">
              <a:solidFill>
                <a:schemeClr val="dk1"/>
              </a:solidFill>
              <a:latin typeface="Gill Sans"/>
              <a:ea typeface="Gill Sans"/>
              <a:cs typeface="Gill Sans"/>
              <a:sym typeface="Gill Sans"/>
            </a:endParaRPr>
          </a:p>
          <a:p>
            <a:pPr indent="-330200" lvl="0"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Significantly reduced misclassification of bacterial, viral, and COVID-19 pneumonia.</a:t>
            </a:r>
            <a:endParaRPr sz="1600">
              <a:solidFill>
                <a:schemeClr val="dk1"/>
              </a:solidFill>
              <a:latin typeface="Gill Sans"/>
              <a:ea typeface="Gill Sans"/>
              <a:cs typeface="Gill Sans"/>
              <a:sym typeface="Gill Sans"/>
            </a:endParaRPr>
          </a:p>
          <a:p>
            <a:pPr indent="-330200" lvl="0" marL="914400" rtl="0" algn="l">
              <a:lnSpc>
                <a:spcPct val="115000"/>
              </a:lnSpc>
              <a:spcBef>
                <a:spcPts val="0"/>
              </a:spcBef>
              <a:spcAft>
                <a:spcPts val="0"/>
              </a:spcAft>
              <a:buClr>
                <a:schemeClr val="dk1"/>
              </a:buClr>
              <a:buSzPts val="1600"/>
              <a:buFont typeface="Gill Sans"/>
              <a:buChar char="●"/>
            </a:pPr>
            <a:r>
              <a:rPr b="1" lang="en-US" sz="1600">
                <a:solidFill>
                  <a:schemeClr val="dk1"/>
                </a:solidFill>
                <a:latin typeface="Gill Sans"/>
                <a:ea typeface="Gill Sans"/>
                <a:cs typeface="Gill Sans"/>
                <a:sym typeface="Gill Sans"/>
              </a:rPr>
              <a:t> Data Augmentation for Generalization</a:t>
            </a:r>
            <a:endParaRPr b="1" sz="1600">
              <a:solidFill>
                <a:schemeClr val="dk1"/>
              </a:solidFill>
              <a:latin typeface="Gill Sans"/>
              <a:ea typeface="Gill Sans"/>
              <a:cs typeface="Gill Sans"/>
              <a:sym typeface="Gill Sans"/>
            </a:endParaRPr>
          </a:p>
          <a:p>
            <a:pPr indent="-330200" lvl="0"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Alsharif and Qi (2023): Data augmentation techniques (rotation, flipping, zoom) improved model performance. </a:t>
            </a:r>
            <a:r>
              <a:rPr i="1" lang="en-US" sz="1600">
                <a:solidFill>
                  <a:schemeClr val="dk1"/>
                </a:solidFill>
                <a:latin typeface="Gill Sans"/>
                <a:ea typeface="Gill Sans"/>
                <a:cs typeface="Gill Sans"/>
                <a:sym typeface="Gill Sans"/>
              </a:rPr>
              <a:t>(ArXiv)</a:t>
            </a:r>
            <a:endParaRPr i="1" sz="1600">
              <a:solidFill>
                <a:schemeClr val="dk1"/>
              </a:solidFill>
              <a:latin typeface="Gill Sans"/>
              <a:ea typeface="Gill Sans"/>
              <a:cs typeface="Gill Sans"/>
              <a:sym typeface="Gill Sans"/>
            </a:endParaRPr>
          </a:p>
          <a:p>
            <a:pPr indent="-330200" lvl="0"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Augmentation mitigated overfitting and enhanced the robustness of classification models.</a:t>
            </a:r>
            <a:endParaRPr sz="1600">
              <a:solidFill>
                <a:schemeClr val="dk1"/>
              </a:solidFill>
              <a:latin typeface="Gill Sans"/>
              <a:ea typeface="Gill Sans"/>
              <a:cs typeface="Gill Sans"/>
              <a:sym typeface="Gill Sans"/>
            </a:endParaRPr>
          </a:p>
          <a:p>
            <a:pPr indent="-330200" lvl="0"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Enabled CNNs to perform better on diverse and imbalanced datasets.</a:t>
            </a:r>
            <a:endParaRPr sz="1600">
              <a:solidFill>
                <a:schemeClr val="dk1"/>
              </a:solidFill>
              <a:latin typeface="Gill Sans"/>
              <a:ea typeface="Gill Sans"/>
              <a:cs typeface="Gill Sans"/>
              <a:sym typeface="Gill Sans"/>
            </a:endParaRPr>
          </a:p>
          <a:p>
            <a:pPr indent="0" lvl="0" marL="914400" rtl="0" algn="l">
              <a:lnSpc>
                <a:spcPct val="115000"/>
              </a:lnSpc>
              <a:spcBef>
                <a:spcPts val="1200"/>
              </a:spcBef>
              <a:spcAft>
                <a:spcPts val="0"/>
              </a:spcAft>
              <a:buNone/>
            </a:pPr>
            <a:r>
              <a:t/>
            </a:r>
            <a:endParaRPr b="1" sz="1500">
              <a:solidFill>
                <a:schemeClr val="dk1"/>
              </a:solidFill>
              <a:latin typeface="Gill Sans"/>
              <a:ea typeface="Gill Sans"/>
              <a:cs typeface="Gill Sans"/>
              <a:sym typeface="Gill Sans"/>
            </a:endParaRPr>
          </a:p>
          <a:p>
            <a:pPr indent="0" lvl="0" marL="0" rtl="0" algn="l">
              <a:spcBef>
                <a:spcPts val="1200"/>
              </a:spcBef>
              <a:spcAft>
                <a:spcPts val="0"/>
              </a:spcAft>
              <a:buNone/>
            </a:pPr>
            <a:r>
              <a:t/>
            </a:r>
            <a:endParaRPr sz="1800">
              <a:solidFill>
                <a:srgbClr val="3F3F3F"/>
              </a:solidFill>
              <a:latin typeface="Gill Sans"/>
              <a:ea typeface="Gill Sans"/>
              <a:cs typeface="Gill Sans"/>
              <a:sym typeface="Gill Sans"/>
            </a:endParaRPr>
          </a:p>
        </p:txBody>
      </p:sp>
      <p:pic>
        <p:nvPicPr>
          <p:cNvPr id="255" name="Google Shape;255;p33"/>
          <p:cNvPicPr preferRelativeResize="0"/>
          <p:nvPr/>
        </p:nvPicPr>
        <p:blipFill>
          <a:blip r:embed="rId3">
            <a:alphaModFix amt="32000"/>
          </a:blip>
          <a:stretch>
            <a:fillRect/>
          </a:stretch>
        </p:blipFill>
        <p:spPr>
          <a:xfrm>
            <a:off x="0" y="0"/>
            <a:ext cx="12191999" cy="6858000"/>
          </a:xfrm>
          <a:prstGeom prst="rect">
            <a:avLst/>
          </a:prstGeom>
          <a:noFill/>
          <a:ln>
            <a:noFill/>
          </a:ln>
        </p:spPr>
      </p:pic>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54"/>
                                        </p:tgtEl>
                                        <p:attrNameLst>
                                          <p:attrName>style.visibility</p:attrName>
                                        </p:attrNameLst>
                                      </p:cBhvr>
                                      <p:to>
                                        <p:strVal val="visible"/>
                                      </p:to>
                                    </p:set>
                                    <p:anim calcmode="lin" valueType="num">
                                      <p:cBhvr additive="base">
                                        <p:cTn dur="1000"/>
                                        <p:tgtEl>
                                          <p:spTgt spid="25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4"/>
          <p:cNvSpPr txBox="1"/>
          <p:nvPr>
            <p:ph type="ctrTitle"/>
          </p:nvPr>
        </p:nvSpPr>
        <p:spPr>
          <a:xfrm>
            <a:off x="436875" y="629925"/>
            <a:ext cx="11326200" cy="5913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Literature Review - Advances and Challenges.</a:t>
            </a:r>
            <a:endParaRPr/>
          </a:p>
        </p:txBody>
      </p:sp>
      <p:sp>
        <p:nvSpPr>
          <p:cNvPr id="262" name="Google Shape;262;p34"/>
          <p:cNvSpPr txBox="1"/>
          <p:nvPr/>
        </p:nvSpPr>
        <p:spPr>
          <a:xfrm>
            <a:off x="436875" y="1221225"/>
            <a:ext cx="11326200" cy="53409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1200"/>
              </a:spcBef>
              <a:spcAft>
                <a:spcPts val="0"/>
              </a:spcAft>
              <a:buClr>
                <a:schemeClr val="dk1"/>
              </a:buClr>
              <a:buSzPts val="1600"/>
              <a:buFont typeface="Gill Sans"/>
              <a:buChar char="❖"/>
            </a:pPr>
            <a:r>
              <a:rPr b="1" lang="en-US" sz="1600">
                <a:solidFill>
                  <a:schemeClr val="dk1"/>
                </a:solidFill>
                <a:latin typeface="Gill Sans"/>
                <a:ea typeface="Gill Sans"/>
                <a:cs typeface="Gill Sans"/>
                <a:sym typeface="Gill Sans"/>
              </a:rPr>
              <a:t>Advances in Multi-class Pneumonia Classification</a:t>
            </a:r>
            <a:endParaRPr b="1" sz="1600">
              <a:solidFill>
                <a:schemeClr val="dk1"/>
              </a:solidFill>
              <a:latin typeface="Gill Sans"/>
              <a:ea typeface="Gill Sans"/>
              <a:cs typeface="Gill Sans"/>
              <a:sym typeface="Gill Sans"/>
            </a:endParaRPr>
          </a:p>
          <a:p>
            <a:pPr indent="-330200" lvl="0" marL="914400" rtl="0" algn="l">
              <a:lnSpc>
                <a:spcPct val="115000"/>
              </a:lnSpc>
              <a:spcBef>
                <a:spcPts val="0"/>
              </a:spcBef>
              <a:spcAft>
                <a:spcPts val="0"/>
              </a:spcAft>
              <a:buClr>
                <a:schemeClr val="dk1"/>
              </a:buClr>
              <a:buSzPts val="1600"/>
              <a:buFont typeface="Gill Sans"/>
              <a:buChar char="●"/>
            </a:pPr>
            <a:r>
              <a:rPr b="1" lang="en-US" sz="1600">
                <a:solidFill>
                  <a:schemeClr val="dk1"/>
                </a:solidFill>
                <a:latin typeface="Gill Sans"/>
                <a:ea typeface="Gill Sans"/>
                <a:cs typeface="Gill Sans"/>
                <a:sym typeface="Gill Sans"/>
              </a:rPr>
              <a:t>Comparative Analysis of Pretrained Models</a:t>
            </a:r>
            <a:endParaRPr b="1" sz="1600">
              <a:solidFill>
                <a:schemeClr val="dk1"/>
              </a:solidFill>
              <a:latin typeface="Gill Sans"/>
              <a:ea typeface="Gill Sans"/>
              <a:cs typeface="Gill Sans"/>
              <a:sym typeface="Gill Sans"/>
            </a:endParaRPr>
          </a:p>
          <a:p>
            <a:pPr indent="-330200" lvl="1"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Alsharif and Qi (2023) highlighted </a:t>
            </a:r>
            <a:r>
              <a:rPr lang="en-US" sz="1600">
                <a:solidFill>
                  <a:schemeClr val="dk1"/>
                </a:solidFill>
                <a:latin typeface="Gill Sans"/>
                <a:ea typeface="Gill Sans"/>
                <a:cs typeface="Gill Sans"/>
                <a:sym typeface="Gill Sans"/>
              </a:rPr>
              <a:t>DenseNet 201</a:t>
            </a:r>
            <a:r>
              <a:rPr lang="en-US" sz="1600">
                <a:solidFill>
                  <a:schemeClr val="dk1"/>
                </a:solidFill>
                <a:latin typeface="Gill Sans"/>
                <a:ea typeface="Gill Sans"/>
                <a:cs typeface="Gill Sans"/>
                <a:sym typeface="Gill Sans"/>
              </a:rPr>
              <a:t> and MobileNetV2 as effective models for distinguishing bacterial, viral, and COVID-19 pneumonia.</a:t>
            </a:r>
            <a:endParaRPr sz="1600">
              <a:solidFill>
                <a:schemeClr val="dk1"/>
              </a:solidFill>
              <a:latin typeface="Gill Sans"/>
              <a:ea typeface="Gill Sans"/>
              <a:cs typeface="Gill Sans"/>
              <a:sym typeface="Gill Sans"/>
            </a:endParaRPr>
          </a:p>
          <a:p>
            <a:pPr indent="-330200" lvl="1"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Grad-CAM explainability tools were used for visualization, aiding clinician validation. </a:t>
            </a:r>
            <a:r>
              <a:rPr i="1" lang="en-US" sz="1600">
                <a:solidFill>
                  <a:schemeClr val="dk1"/>
                </a:solidFill>
                <a:latin typeface="Gill Sans"/>
                <a:ea typeface="Gill Sans"/>
                <a:cs typeface="Gill Sans"/>
                <a:sym typeface="Gill Sans"/>
              </a:rPr>
              <a:t>(ArXiv)</a:t>
            </a:r>
            <a:endParaRPr i="1" sz="1600">
              <a:solidFill>
                <a:schemeClr val="dk1"/>
              </a:solidFill>
              <a:latin typeface="Gill Sans"/>
              <a:ea typeface="Gill Sans"/>
              <a:cs typeface="Gill Sans"/>
              <a:sym typeface="Gill Sans"/>
            </a:endParaRPr>
          </a:p>
          <a:p>
            <a:pPr indent="-330200" lvl="0" marL="914400" rtl="0" algn="just">
              <a:lnSpc>
                <a:spcPct val="115000"/>
              </a:lnSpc>
              <a:spcBef>
                <a:spcPts val="0"/>
              </a:spcBef>
              <a:spcAft>
                <a:spcPts val="0"/>
              </a:spcAft>
              <a:buClr>
                <a:schemeClr val="dk1"/>
              </a:buClr>
              <a:buSzPts val="1600"/>
              <a:buFont typeface="Gill Sans"/>
              <a:buChar char="●"/>
            </a:pPr>
            <a:r>
              <a:rPr b="1" lang="en-US" sz="1600">
                <a:solidFill>
                  <a:schemeClr val="dk1"/>
                </a:solidFill>
                <a:latin typeface="Gill Sans"/>
                <a:ea typeface="Gill Sans"/>
                <a:cs typeface="Gill Sans"/>
                <a:sym typeface="Gill Sans"/>
              </a:rPr>
              <a:t>Real-world Applications</a:t>
            </a:r>
            <a:endParaRPr b="1" sz="1600">
              <a:solidFill>
                <a:schemeClr val="dk1"/>
              </a:solidFill>
              <a:latin typeface="Gill Sans"/>
              <a:ea typeface="Gill Sans"/>
              <a:cs typeface="Gill Sans"/>
              <a:sym typeface="Gill Sans"/>
            </a:endParaRPr>
          </a:p>
          <a:p>
            <a:pPr indent="-330200" lvl="1" marL="13716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Pathak et al. (2023) discussed the practical deployment of AI-driven diagnostics for timely treatment.</a:t>
            </a:r>
            <a:endParaRPr sz="1600">
              <a:solidFill>
                <a:schemeClr val="dk1"/>
              </a:solidFill>
              <a:latin typeface="Gill Sans"/>
              <a:ea typeface="Gill Sans"/>
              <a:cs typeface="Gill Sans"/>
              <a:sym typeface="Gill Sans"/>
            </a:endParaRPr>
          </a:p>
          <a:p>
            <a:pPr indent="-330200" lvl="1" marL="1371600" rtl="0" algn="just">
              <a:lnSpc>
                <a:spcPct val="150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AI-based decision support systems significantly reduced diagnostic time in clinical settings. </a:t>
            </a:r>
            <a:r>
              <a:rPr i="1" lang="en-US" sz="1600">
                <a:solidFill>
                  <a:schemeClr val="dk1"/>
                </a:solidFill>
                <a:latin typeface="Gill Sans"/>
                <a:ea typeface="Gill Sans"/>
                <a:cs typeface="Gill Sans"/>
                <a:sym typeface="Gill Sans"/>
              </a:rPr>
              <a:t>(ArXiv)</a:t>
            </a:r>
            <a:endParaRPr i="1" sz="1600">
              <a:solidFill>
                <a:schemeClr val="dk1"/>
              </a:solidFill>
              <a:latin typeface="Gill Sans"/>
              <a:ea typeface="Gill Sans"/>
              <a:cs typeface="Gill Sans"/>
              <a:sym typeface="Gill Sans"/>
            </a:endParaRPr>
          </a:p>
          <a:p>
            <a:pPr indent="-330200" lvl="0" marL="457200" rtl="0" algn="l">
              <a:lnSpc>
                <a:spcPct val="150000"/>
              </a:lnSpc>
              <a:spcBef>
                <a:spcPts val="0"/>
              </a:spcBef>
              <a:spcAft>
                <a:spcPts val="0"/>
              </a:spcAft>
              <a:buClr>
                <a:schemeClr val="dk1"/>
              </a:buClr>
              <a:buSzPts val="1600"/>
              <a:buFont typeface="Gill Sans"/>
              <a:buChar char="❖"/>
            </a:pPr>
            <a:r>
              <a:rPr b="1" lang="en-US" sz="1600">
                <a:solidFill>
                  <a:schemeClr val="dk1"/>
                </a:solidFill>
                <a:latin typeface="Gill Sans"/>
                <a:ea typeface="Gill Sans"/>
                <a:cs typeface="Gill Sans"/>
                <a:sym typeface="Gill Sans"/>
              </a:rPr>
              <a:t>Challenges and Limitations</a:t>
            </a:r>
            <a:endParaRPr b="1" sz="1600">
              <a:solidFill>
                <a:schemeClr val="dk1"/>
              </a:solidFill>
              <a:latin typeface="Gill Sans"/>
              <a:ea typeface="Gill Sans"/>
              <a:cs typeface="Gill Sans"/>
              <a:sym typeface="Gill Sans"/>
            </a:endParaRPr>
          </a:p>
          <a:p>
            <a:pPr indent="-330200" lvl="0" marL="9144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Dataset biases due to imbalanced data across pneumonia types (Rajaraman et al., 2023).</a:t>
            </a:r>
            <a:endParaRPr sz="1600">
              <a:solidFill>
                <a:schemeClr val="dk1"/>
              </a:solidFill>
              <a:latin typeface="Gill Sans"/>
              <a:ea typeface="Gill Sans"/>
              <a:cs typeface="Gill Sans"/>
              <a:sym typeface="Gill Sans"/>
            </a:endParaRPr>
          </a:p>
          <a:p>
            <a:pPr indent="-330200" lvl="0" marL="9144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Overfitting issues when using small, curated datasets (Singh et al., 2020).</a:t>
            </a:r>
            <a:endParaRPr sz="1600">
              <a:solidFill>
                <a:schemeClr val="dk1"/>
              </a:solidFill>
              <a:latin typeface="Gill Sans"/>
              <a:ea typeface="Gill Sans"/>
              <a:cs typeface="Gill Sans"/>
              <a:sym typeface="Gill Sans"/>
            </a:endParaRPr>
          </a:p>
          <a:p>
            <a:pPr indent="-330200" lvl="0" marL="914400" rtl="0" algn="just">
              <a:lnSpc>
                <a:spcPct val="150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Difficulty in distinguishing overlapping symptoms between bacterial and viral pneumonia (Alsharif and Qi, 2023).</a:t>
            </a:r>
            <a:endParaRPr sz="1600">
              <a:solidFill>
                <a:schemeClr val="dk1"/>
              </a:solidFill>
              <a:latin typeface="Gill Sans"/>
              <a:ea typeface="Gill Sans"/>
              <a:cs typeface="Gill Sans"/>
              <a:sym typeface="Gill Sans"/>
            </a:endParaRPr>
          </a:p>
          <a:p>
            <a:pPr indent="-330200" lvl="0" marL="457200" rtl="0" algn="l">
              <a:lnSpc>
                <a:spcPct val="150000"/>
              </a:lnSpc>
              <a:spcBef>
                <a:spcPts val="0"/>
              </a:spcBef>
              <a:spcAft>
                <a:spcPts val="0"/>
              </a:spcAft>
              <a:buClr>
                <a:schemeClr val="dk1"/>
              </a:buClr>
              <a:buSzPts val="1600"/>
              <a:buFont typeface="Gill Sans"/>
              <a:buChar char="❖"/>
            </a:pPr>
            <a:r>
              <a:rPr b="1" lang="en-US" sz="1600">
                <a:solidFill>
                  <a:schemeClr val="dk1"/>
                </a:solidFill>
                <a:latin typeface="Gill Sans"/>
                <a:ea typeface="Gill Sans"/>
                <a:cs typeface="Gill Sans"/>
                <a:sym typeface="Gill Sans"/>
              </a:rPr>
              <a:t>Key Takeaways</a:t>
            </a:r>
            <a:endParaRPr b="1" sz="1600">
              <a:solidFill>
                <a:schemeClr val="dk1"/>
              </a:solidFill>
              <a:latin typeface="Gill Sans"/>
              <a:ea typeface="Gill Sans"/>
              <a:cs typeface="Gill Sans"/>
              <a:sym typeface="Gill Sans"/>
            </a:endParaRPr>
          </a:p>
          <a:p>
            <a:pPr indent="-330200" lvl="0" marL="9144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Transfer learning and ensemble methods are effective for pneumonia classification.</a:t>
            </a:r>
            <a:endParaRPr sz="1600">
              <a:solidFill>
                <a:schemeClr val="dk1"/>
              </a:solidFill>
              <a:latin typeface="Gill Sans"/>
              <a:ea typeface="Gill Sans"/>
              <a:cs typeface="Gill Sans"/>
              <a:sym typeface="Gill Sans"/>
            </a:endParaRPr>
          </a:p>
          <a:p>
            <a:pPr indent="-330200" lvl="0" marL="9144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Data quality, augmentation, and model explainability are critical for real-world adoption.</a:t>
            </a:r>
            <a:endParaRPr sz="1600">
              <a:solidFill>
                <a:schemeClr val="dk1"/>
              </a:solidFill>
              <a:latin typeface="Gill Sans"/>
              <a:ea typeface="Gill Sans"/>
              <a:cs typeface="Gill Sans"/>
              <a:sym typeface="Gill Sans"/>
            </a:endParaRPr>
          </a:p>
          <a:p>
            <a:pPr indent="-330200" lvl="0" marL="914400" rtl="0" algn="just">
              <a:lnSpc>
                <a:spcPct val="115000"/>
              </a:lnSpc>
              <a:spcBef>
                <a:spcPts val="0"/>
              </a:spcBef>
              <a:spcAft>
                <a:spcPts val="0"/>
              </a:spcAft>
              <a:buClr>
                <a:schemeClr val="dk1"/>
              </a:buClr>
              <a:buSzPts val="1600"/>
              <a:buFont typeface="Gill Sans"/>
              <a:buChar char="➢"/>
            </a:pPr>
            <a:r>
              <a:rPr lang="en-US" sz="1600">
                <a:solidFill>
                  <a:schemeClr val="dk1"/>
                </a:solidFill>
                <a:latin typeface="Gill Sans"/>
                <a:ea typeface="Gill Sans"/>
                <a:cs typeface="Gill Sans"/>
                <a:sym typeface="Gill Sans"/>
              </a:rPr>
              <a:t>Addressing biases and improving datasets will enhance AI model robustness.</a:t>
            </a:r>
            <a:endParaRPr sz="1600">
              <a:solidFill>
                <a:schemeClr val="dk1"/>
              </a:solidFill>
              <a:latin typeface="Gill Sans"/>
              <a:ea typeface="Gill Sans"/>
              <a:cs typeface="Gill Sans"/>
              <a:sym typeface="Gill Sans"/>
            </a:endParaRPr>
          </a:p>
          <a:p>
            <a:pPr indent="0" lvl="0" marL="0" rtl="0" algn="l">
              <a:lnSpc>
                <a:spcPct val="115000"/>
              </a:lnSpc>
              <a:spcBef>
                <a:spcPts val="1200"/>
              </a:spcBef>
              <a:spcAft>
                <a:spcPts val="0"/>
              </a:spcAft>
              <a:buNone/>
            </a:pPr>
            <a:r>
              <a:t/>
            </a:r>
            <a:endParaRPr>
              <a:solidFill>
                <a:schemeClr val="dk1"/>
              </a:solidFill>
              <a:latin typeface="Gill Sans"/>
              <a:ea typeface="Gill Sans"/>
              <a:cs typeface="Gill Sans"/>
              <a:sym typeface="Gill Sans"/>
            </a:endParaRPr>
          </a:p>
          <a:p>
            <a:pPr indent="0" lvl="0" marL="0" rtl="0" algn="l">
              <a:spcBef>
                <a:spcPts val="1200"/>
              </a:spcBef>
              <a:spcAft>
                <a:spcPts val="0"/>
              </a:spcAft>
              <a:buNone/>
            </a:pPr>
            <a:r>
              <a:t/>
            </a:r>
            <a:endParaRPr sz="1800">
              <a:solidFill>
                <a:srgbClr val="3F3F3F"/>
              </a:solidFill>
              <a:latin typeface="Gill Sans"/>
              <a:ea typeface="Gill Sans"/>
              <a:cs typeface="Gill Sans"/>
              <a:sym typeface="Gill Sans"/>
            </a:endParaRPr>
          </a:p>
        </p:txBody>
      </p:sp>
      <p:pic>
        <p:nvPicPr>
          <p:cNvPr id="263" name="Google Shape;263;p34"/>
          <p:cNvPicPr preferRelativeResize="0"/>
          <p:nvPr/>
        </p:nvPicPr>
        <p:blipFill>
          <a:blip r:embed="rId3">
            <a:alphaModFix amt="32000"/>
          </a:blip>
          <a:stretch>
            <a:fillRect/>
          </a:stretch>
        </p:blipFill>
        <p:spPr>
          <a:xfrm>
            <a:off x="0" y="0"/>
            <a:ext cx="12191999" cy="6858000"/>
          </a:xfrm>
          <a:prstGeom prst="rect">
            <a:avLst/>
          </a:prstGeom>
          <a:noFill/>
          <a:ln>
            <a:noFill/>
          </a:ln>
        </p:spPr>
      </p:pic>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262"/>
                                        </p:tgtEl>
                                        <p:attrNameLst>
                                          <p:attrName>style.visibility</p:attrName>
                                        </p:attrNameLst>
                                      </p:cBhvr>
                                      <p:to>
                                        <p:strVal val="visible"/>
                                      </p:to>
                                    </p:set>
                                    <p:anim calcmode="lin" valueType="num">
                                      <p:cBhvr additive="base">
                                        <p:cTn dur="1000"/>
                                        <p:tgtEl>
                                          <p:spTgt spid="26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5"/>
          <p:cNvSpPr txBox="1"/>
          <p:nvPr>
            <p:ph type="ctrTitle"/>
          </p:nvPr>
        </p:nvSpPr>
        <p:spPr>
          <a:xfrm>
            <a:off x="436882" y="629920"/>
            <a:ext cx="3606800" cy="68453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rgbClr val="3F3F3F"/>
              </a:buClr>
              <a:buSzPts val="2800"/>
              <a:buFont typeface="Gill Sans"/>
              <a:buNone/>
            </a:pPr>
            <a:r>
              <a:rPr lang="en-US"/>
              <a:t>DATA SOURCE</a:t>
            </a:r>
            <a:endParaRPr/>
          </a:p>
        </p:txBody>
      </p:sp>
      <p:sp>
        <p:nvSpPr>
          <p:cNvPr id="269" name="Google Shape;269;p35"/>
          <p:cNvSpPr txBox="1"/>
          <p:nvPr>
            <p:ph idx="1" type="subTitle"/>
          </p:nvPr>
        </p:nvSpPr>
        <p:spPr>
          <a:xfrm>
            <a:off x="541047" y="1899140"/>
            <a:ext cx="11109900" cy="4334700"/>
          </a:xfrm>
          <a:prstGeom prst="rect">
            <a:avLst/>
          </a:prstGeom>
          <a:noFill/>
          <a:ln>
            <a:noFill/>
          </a:ln>
        </p:spPr>
        <p:txBody>
          <a:bodyPr anchorCtr="0" anchor="t" bIns="45700" lIns="91425" spcFirstLastPara="1" rIns="91425" wrap="square" tIns="45700">
            <a:noAutofit/>
          </a:bodyPr>
          <a:lstStyle/>
          <a:p>
            <a:pPr indent="-346456" lvl="0" marL="457200" rtl="0" algn="l">
              <a:spcBef>
                <a:spcPts val="0"/>
              </a:spcBef>
              <a:spcAft>
                <a:spcPts val="0"/>
              </a:spcAft>
              <a:buSzPts val="1856"/>
              <a:buChar char="●"/>
            </a:pPr>
            <a:r>
              <a:rPr lang="en-US" sz="2000"/>
              <a:t>We are using an image dataset that consists of chest X-ray images that are categorized into 4 different groups-</a:t>
            </a:r>
            <a:endParaRPr sz="2000"/>
          </a:p>
          <a:p>
            <a:pPr indent="-358140" lvl="1" marL="914400" rtl="0" algn="l">
              <a:spcBef>
                <a:spcPts val="0"/>
              </a:spcBef>
              <a:spcAft>
                <a:spcPts val="0"/>
              </a:spcAft>
              <a:buSzPts val="2040"/>
              <a:buChar char="○"/>
            </a:pPr>
            <a:r>
              <a:rPr lang="en-US"/>
              <a:t>COVID-19: 1,281 images </a:t>
            </a:r>
            <a:endParaRPr/>
          </a:p>
          <a:p>
            <a:pPr indent="-358140" lvl="1" marL="914400" rtl="0" algn="l">
              <a:spcBef>
                <a:spcPts val="0"/>
              </a:spcBef>
              <a:spcAft>
                <a:spcPts val="0"/>
              </a:spcAft>
              <a:buSzPts val="2040"/>
              <a:buChar char="○"/>
            </a:pPr>
            <a:r>
              <a:rPr lang="en-US"/>
              <a:t>Normal: 3,270 images</a:t>
            </a:r>
            <a:endParaRPr/>
          </a:p>
          <a:p>
            <a:pPr indent="-358140" lvl="1" marL="914400" rtl="0" algn="l">
              <a:spcBef>
                <a:spcPts val="0"/>
              </a:spcBef>
              <a:spcAft>
                <a:spcPts val="0"/>
              </a:spcAft>
              <a:buSzPts val="2040"/>
              <a:buChar char="○"/>
            </a:pPr>
            <a:r>
              <a:rPr lang="en-US"/>
              <a:t>Pneumonia-Bacterial: 3,001 images</a:t>
            </a:r>
            <a:endParaRPr/>
          </a:p>
          <a:p>
            <a:pPr indent="-345440" lvl="1" marL="914400" rtl="0" algn="l">
              <a:spcBef>
                <a:spcPts val="0"/>
              </a:spcBef>
              <a:spcAft>
                <a:spcPts val="0"/>
              </a:spcAft>
              <a:buSzPts val="1840"/>
              <a:buChar char="○"/>
            </a:pPr>
            <a:r>
              <a:rPr lang="en-US"/>
              <a:t>Pneumonia-Viral: 1,656 images</a:t>
            </a:r>
            <a:r>
              <a:rPr lang="en-US" sz="2200"/>
              <a:t> </a:t>
            </a:r>
            <a:endParaRPr sz="2200"/>
          </a:p>
          <a:p>
            <a:pPr indent="-346456" lvl="0" marL="457200" rtl="0" algn="l">
              <a:spcBef>
                <a:spcPts val="0"/>
              </a:spcBef>
              <a:spcAft>
                <a:spcPts val="0"/>
              </a:spcAft>
              <a:buSzPts val="1856"/>
              <a:buChar char="●"/>
            </a:pPr>
            <a:r>
              <a:rPr lang="en-US" sz="2000"/>
              <a:t>The sample size is </a:t>
            </a:r>
            <a:r>
              <a:rPr b="1" lang="en-US" sz="2000"/>
              <a:t>9,208</a:t>
            </a:r>
            <a:r>
              <a:rPr lang="en-US" sz="2000"/>
              <a:t> images.</a:t>
            </a:r>
            <a:endParaRPr sz="2000"/>
          </a:p>
          <a:p>
            <a:pPr indent="-346456" lvl="0" marL="457200" rtl="0" algn="l">
              <a:spcBef>
                <a:spcPts val="0"/>
              </a:spcBef>
              <a:spcAft>
                <a:spcPts val="0"/>
              </a:spcAft>
              <a:buSzPts val="1856"/>
              <a:buChar char="●"/>
            </a:pPr>
            <a:r>
              <a:rPr lang="en-US" sz="2000"/>
              <a:t>Each image is labelled according to its diagnosis making it easy to choose training and test data.</a:t>
            </a:r>
            <a:endParaRPr sz="2000"/>
          </a:p>
          <a:p>
            <a:pPr indent="-346456" lvl="0" marL="457200" rtl="0" algn="l">
              <a:spcBef>
                <a:spcPts val="0"/>
              </a:spcBef>
              <a:spcAft>
                <a:spcPts val="0"/>
              </a:spcAft>
              <a:buSzPts val="1856"/>
              <a:buChar char="●"/>
            </a:pPr>
            <a:r>
              <a:rPr lang="en-US" sz="2000"/>
              <a:t>This dataset is very useful for medical imaging research that can be used to make models to diagnose and classify pneumonia.</a:t>
            </a:r>
            <a:endParaRPr sz="2000"/>
          </a:p>
          <a:p>
            <a:pPr indent="-346456" lvl="0" marL="457200" rtl="0" algn="l">
              <a:spcBef>
                <a:spcPts val="0"/>
              </a:spcBef>
              <a:spcAft>
                <a:spcPts val="0"/>
              </a:spcAft>
              <a:buSzPts val="1856"/>
              <a:buChar char="●"/>
            </a:pPr>
            <a:r>
              <a:rPr lang="en-US" sz="2000"/>
              <a:t>Visual comparisons, feature extraction and EDA can be easily performed on such organized data.</a:t>
            </a:r>
            <a:endParaRPr sz="2000"/>
          </a:p>
        </p:txBody>
      </p:sp>
      <p:sp>
        <p:nvSpPr>
          <p:cNvPr id="270" name="Google Shape;270;p35"/>
          <p:cNvSpPr txBox="1"/>
          <p:nvPr/>
        </p:nvSpPr>
        <p:spPr>
          <a:xfrm>
            <a:off x="3938954" y="1899138"/>
            <a:ext cx="18473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1800">
              <a:solidFill>
                <a:schemeClr val="dk1"/>
              </a:solidFill>
              <a:latin typeface="Gill Sans"/>
              <a:ea typeface="Gill Sans"/>
              <a:cs typeface="Gill Sans"/>
              <a:sym typeface="Gill Sans"/>
            </a:endParaRPr>
          </a:p>
        </p:txBody>
      </p:sp>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5" name="Shape 275"/>
        <p:cNvGrpSpPr/>
        <p:nvPr/>
      </p:nvGrpSpPr>
      <p:grpSpPr>
        <a:xfrm>
          <a:off x="0" y="0"/>
          <a:ext cx="0" cy="0"/>
          <a:chOff x="0" y="0"/>
          <a:chExt cx="0" cy="0"/>
        </a:xfrm>
      </p:grpSpPr>
      <p:sp>
        <p:nvSpPr>
          <p:cNvPr id="276" name="Google Shape;276;p36"/>
          <p:cNvSpPr/>
          <p:nvPr/>
        </p:nvSpPr>
        <p:spPr>
          <a:xfrm>
            <a:off x="446534" y="457200"/>
            <a:ext cx="3703320" cy="94997"/>
          </a:xfrm>
          <a:prstGeom prst="rect">
            <a:avLst/>
          </a:prstGeom>
          <a:solidFill>
            <a:srgbClr val="46535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77" name="Google Shape;277;p36"/>
          <p:cNvSpPr/>
          <p:nvPr/>
        </p:nvSpPr>
        <p:spPr>
          <a:xfrm>
            <a:off x="8042147" y="453643"/>
            <a:ext cx="3703320" cy="98554"/>
          </a:xfrm>
          <a:prstGeom prst="rect">
            <a:avLst/>
          </a:prstGeom>
          <a:solidFill>
            <a:srgbClr val="969FA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78" name="Google Shape;278;p36"/>
          <p:cNvSpPr/>
          <p:nvPr/>
        </p:nvSpPr>
        <p:spPr>
          <a:xfrm>
            <a:off x="4241830" y="457200"/>
            <a:ext cx="3703320" cy="9144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79" name="Google Shape;279;p36"/>
          <p:cNvSpPr/>
          <p:nvPr/>
        </p:nvSpPr>
        <p:spPr>
          <a:xfrm>
            <a:off x="0" y="0"/>
            <a:ext cx="12192000" cy="6858000"/>
          </a:xfrm>
          <a:prstGeom prst="rect">
            <a:avLst/>
          </a:prstGeom>
          <a:solidFill>
            <a:srgbClr val="FEFEF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80" name="Google Shape;280;p36"/>
          <p:cNvSpPr txBox="1"/>
          <p:nvPr>
            <p:ph type="title"/>
          </p:nvPr>
        </p:nvSpPr>
        <p:spPr>
          <a:xfrm>
            <a:off x="609906" y="702156"/>
            <a:ext cx="3568661" cy="1188720"/>
          </a:xfrm>
          <a:prstGeom prst="rect">
            <a:avLst/>
          </a:prstGeom>
          <a:noFill/>
          <a:ln>
            <a:noFill/>
          </a:ln>
        </p:spPr>
        <p:txBody>
          <a:bodyPr anchorCtr="0" anchor="b" bIns="45700" lIns="91425" spcFirstLastPara="1" rIns="91425" wrap="square" tIns="45700">
            <a:normAutofit/>
          </a:bodyPr>
          <a:lstStyle/>
          <a:p>
            <a:pPr indent="0" lvl="0" marL="0" rtl="0" algn="l">
              <a:spcBef>
                <a:spcPts val="0"/>
              </a:spcBef>
              <a:spcAft>
                <a:spcPts val="0"/>
              </a:spcAft>
              <a:buClr>
                <a:srgbClr val="3F3F3F"/>
              </a:buClr>
              <a:buSzPts val="2800"/>
              <a:buFont typeface="Gill Sans"/>
              <a:buNone/>
            </a:pPr>
            <a:r>
              <a:rPr lang="en-US"/>
              <a:t>EXPLORATORY DATA</a:t>
            </a:r>
            <a:r>
              <a:rPr b="0" lang="en-US" cap="none">
                <a:solidFill>
                  <a:srgbClr val="3F3F3F"/>
                </a:solidFill>
                <a:latin typeface="Gill Sans"/>
                <a:ea typeface="Gill Sans"/>
                <a:cs typeface="Gill Sans"/>
                <a:sym typeface="Gill Sans"/>
              </a:rPr>
              <a:t> ANALYSIS</a:t>
            </a:r>
            <a:endParaRPr/>
          </a:p>
        </p:txBody>
      </p:sp>
      <p:sp>
        <p:nvSpPr>
          <p:cNvPr id="281" name="Google Shape;281;p36"/>
          <p:cNvSpPr/>
          <p:nvPr/>
        </p:nvSpPr>
        <p:spPr>
          <a:xfrm>
            <a:off x="638620" y="457200"/>
            <a:ext cx="3511233" cy="91439"/>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Gill Sans"/>
              <a:ea typeface="Gill Sans"/>
              <a:cs typeface="Gill Sans"/>
              <a:sym typeface="Gill Sans"/>
            </a:endParaRPr>
          </a:p>
        </p:txBody>
      </p:sp>
      <p:sp>
        <p:nvSpPr>
          <p:cNvPr id="282" name="Google Shape;282;p36"/>
          <p:cNvSpPr txBox="1"/>
          <p:nvPr>
            <p:ph idx="1" type="body"/>
          </p:nvPr>
        </p:nvSpPr>
        <p:spPr>
          <a:xfrm>
            <a:off x="609906" y="2340864"/>
            <a:ext cx="4044389" cy="4059936"/>
          </a:xfrm>
          <a:prstGeom prst="rect">
            <a:avLst/>
          </a:prstGeom>
          <a:noFill/>
          <a:ln>
            <a:noFill/>
          </a:ln>
        </p:spPr>
        <p:txBody>
          <a:bodyPr anchorCtr="0" anchor="ctr" bIns="45700" lIns="91425" spcFirstLastPara="1" rIns="91425" wrap="square" tIns="45700">
            <a:normAutofit/>
          </a:bodyPr>
          <a:lstStyle/>
          <a:p>
            <a:pPr indent="-283464" lvl="0" marL="283464" rtl="0" algn="l">
              <a:lnSpc>
                <a:spcPct val="90000"/>
              </a:lnSpc>
              <a:spcBef>
                <a:spcPts val="0"/>
              </a:spcBef>
              <a:spcAft>
                <a:spcPts val="0"/>
              </a:spcAft>
              <a:buSzPts val="1472"/>
              <a:buFont typeface="Noto Sans Symbols"/>
              <a:buChar char="◼"/>
            </a:pPr>
            <a:r>
              <a:rPr lang="en-US" sz="1600"/>
              <a:t>The Pie-chart shows the class distribution of the four subdirectories of the dataset.</a:t>
            </a:r>
            <a:endParaRPr/>
          </a:p>
          <a:p>
            <a:pPr indent="-283464" lvl="0" marL="283464" rtl="0" algn="l">
              <a:lnSpc>
                <a:spcPct val="90000"/>
              </a:lnSpc>
              <a:spcBef>
                <a:spcPts val="920"/>
              </a:spcBef>
              <a:spcAft>
                <a:spcPts val="0"/>
              </a:spcAft>
              <a:buSzPts val="1472"/>
              <a:buFont typeface="Noto Sans Symbols"/>
              <a:buChar char="◼"/>
            </a:pPr>
            <a:r>
              <a:rPr lang="en-US" sz="1600"/>
              <a:t>A clear observation here is that normal cases of Pneumonia are of the highest percentage giving us the inference that often Non-Pneumonia cases can easily be misdiagnosed if tests are not conducted properly.</a:t>
            </a:r>
            <a:endParaRPr/>
          </a:p>
          <a:p>
            <a:pPr indent="-283464" lvl="0" marL="283464" rtl="0" algn="l">
              <a:lnSpc>
                <a:spcPct val="90000"/>
              </a:lnSpc>
              <a:spcBef>
                <a:spcPts val="920"/>
              </a:spcBef>
              <a:spcAft>
                <a:spcPts val="0"/>
              </a:spcAft>
              <a:buSzPts val="1472"/>
              <a:buFont typeface="Noto Sans Symbols"/>
              <a:buChar char="◼"/>
            </a:pPr>
            <a:r>
              <a:rPr lang="en-US" sz="1600"/>
              <a:t>While untreated bacterial pneumonia has a high mortality rate, COVID-19 pneumonia, despite being the lowest in percentage at 13% is also extremely fatal.</a:t>
            </a:r>
            <a:endParaRPr/>
          </a:p>
        </p:txBody>
      </p:sp>
      <p:pic>
        <p:nvPicPr>
          <p:cNvPr descr="A diagram of a virus&#10;&#10;Description automatically generated" id="283" name="Google Shape;283;p36"/>
          <p:cNvPicPr preferRelativeResize="0"/>
          <p:nvPr>
            <p:ph idx="2" type="pic"/>
          </p:nvPr>
        </p:nvPicPr>
        <p:blipFill rotWithShape="1">
          <a:blip r:embed="rId3">
            <a:alphaModFix/>
          </a:blip>
          <a:srcRect b="86296" l="1361" r="1371" t="0"/>
          <a:stretch/>
        </p:blipFill>
        <p:spPr>
          <a:xfrm>
            <a:off x="4654300" y="9"/>
            <a:ext cx="7537700" cy="939801"/>
          </a:xfrm>
          <a:prstGeom prst="rect">
            <a:avLst/>
          </a:prstGeom>
          <a:solidFill>
            <a:schemeClr val="accent2"/>
          </a:solidFill>
          <a:ln>
            <a:noFill/>
          </a:ln>
        </p:spPr>
      </p:pic>
      <p:pic>
        <p:nvPicPr>
          <p:cNvPr id="284" name="Google Shape;284;p36"/>
          <p:cNvPicPr preferRelativeResize="0"/>
          <p:nvPr/>
        </p:nvPicPr>
        <p:blipFill>
          <a:blip r:embed="rId4">
            <a:alphaModFix/>
          </a:blip>
          <a:stretch>
            <a:fillRect/>
          </a:stretch>
        </p:blipFill>
        <p:spPr>
          <a:xfrm>
            <a:off x="5170273" y="1362550"/>
            <a:ext cx="6078774" cy="5038250"/>
          </a:xfrm>
          <a:prstGeom prst="rect">
            <a:avLst/>
          </a:prstGeom>
          <a:noFill/>
          <a:ln>
            <a:noFill/>
          </a:ln>
        </p:spPr>
      </p:pic>
    </p:spTree>
  </p:cSld>
  <p:clrMapOvr>
    <a:masterClrMapping/>
  </p:clrMapOvr>
  <p:transition spd="med">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800"/>
                                        <p:tgtEl>
                                          <p:spTgt spid="283"/>
                                        </p:tgtEl>
                                      </p:cBhvr>
                                    </p:animEffect>
                                  </p:childTnLst>
                                </p:cTn>
                              </p:par>
                            </p:childTnLst>
                          </p:cTn>
                        </p:par>
                        <p:par>
                          <p:cTn fill="hold">
                            <p:stCondLst>
                              <p:cond delay="800"/>
                            </p:stCondLst>
                            <p:childTnLst>
                              <p:par>
                                <p:cTn fill="hold" nodeType="after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000"/>
                                        <p:tgtEl>
                                          <p:spTgt spid="2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DividendVTI">
  <a:themeElements>
    <a:clrScheme name="DividendVTI">
      <a:dk1>
        <a:srgbClr val="000000"/>
      </a:dk1>
      <a:lt1>
        <a:srgbClr val="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ividendVTI">
  <a:themeElements>
    <a:clrScheme name="DividendVTI">
      <a:dk1>
        <a:srgbClr val="000000"/>
      </a:dk1>
      <a:lt1>
        <a:srgbClr val="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